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handoutMasterIdLst>
    <p:handoutMasterId r:id="rId15"/>
  </p:handoutMasterIdLst>
  <p:sldIdLst>
    <p:sldId id="454" r:id="rId3"/>
    <p:sldId id="758" r:id="rId4"/>
    <p:sldId id="757" r:id="rId5"/>
    <p:sldId id="756" r:id="rId6"/>
    <p:sldId id="760" r:id="rId7"/>
    <p:sldId id="759" r:id="rId8"/>
    <p:sldId id="761" r:id="rId9"/>
    <p:sldId id="762" r:id="rId10"/>
    <p:sldId id="763" r:id="rId11"/>
    <p:sldId id="764" r:id="rId12"/>
    <p:sldId id="7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1" initials="U" lastIdx="93" clrIdx="0"/>
  <p:cmAuthor id="1" name="mo" initials="mj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90015"/>
    <a:srgbClr val="006600"/>
    <a:srgbClr val="00B01D"/>
    <a:srgbClr val="990000"/>
    <a:srgbClr val="009600"/>
    <a:srgbClr val="666666"/>
    <a:srgbClr val="640000"/>
    <a:srgbClr val="C80000"/>
    <a:srgbClr val="000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DC210-D56F-FA44-AFCE-BC86B5414806}" v="211" dt="2023-06-02T05:53:34.259"/>
    <p1510:client id="{AFE61E20-1D0D-8E4D-A974-705AF2938901}" v="1864" dt="2023-06-01T23:20:13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2" autoAdjust="0"/>
    <p:restoredTop sz="95624" autoAdjust="0"/>
  </p:normalViewPr>
  <p:slideViewPr>
    <p:cSldViewPr>
      <p:cViewPr varScale="1">
        <p:scale>
          <a:sx n="77" d="100"/>
          <a:sy n="77" d="100"/>
        </p:scale>
        <p:origin x="216" y="7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23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ush Chakrabarty/Ankush Chakrabarty(ＭＥＲＬ/MS)" userId="0f2ccd2f-75f1-4951-a525-56d67f19b11a" providerId="ADAL" clId="{79ADC210-D56F-FA44-AFCE-BC86B5414806}"/>
    <pc:docChg chg="undo custSel modSld">
      <pc:chgData name="Ankush Chakrabarty/Ankush Chakrabarty(ＭＥＲＬ/MS)" userId="0f2ccd2f-75f1-4951-a525-56d67f19b11a" providerId="ADAL" clId="{79ADC210-D56F-FA44-AFCE-BC86B5414806}" dt="2023-06-02T05:53:34.259" v="220" actId="20577"/>
      <pc:docMkLst>
        <pc:docMk/>
      </pc:docMkLst>
      <pc:sldChg chg="modSp">
        <pc:chgData name="Ankush Chakrabarty/Ankush Chakrabarty(ＭＥＲＬ/MS)" userId="0f2ccd2f-75f1-4951-a525-56d67f19b11a" providerId="ADAL" clId="{79ADC210-D56F-FA44-AFCE-BC86B5414806}" dt="2023-06-02T05:38:11.508" v="69" actId="20577"/>
        <pc:sldMkLst>
          <pc:docMk/>
          <pc:sldMk cId="2213365047" sldId="454"/>
        </pc:sldMkLst>
        <pc:spChg chg="mod">
          <ac:chgData name="Ankush Chakrabarty/Ankush Chakrabarty(ＭＥＲＬ/MS)" userId="0f2ccd2f-75f1-4951-a525-56d67f19b11a" providerId="ADAL" clId="{79ADC210-D56F-FA44-AFCE-BC86B5414806}" dt="2023-06-02T05:38:11.508" v="69" actId="20577"/>
          <ac:spMkLst>
            <pc:docMk/>
            <pc:sldMk cId="2213365047" sldId="454"/>
            <ac:spMk id="3" creationId="{B8A20CE0-2845-8CD0-782A-2BBCA1E6DD25}"/>
          </ac:spMkLst>
        </pc:spChg>
      </pc:sldChg>
      <pc:sldChg chg="modSp">
        <pc:chgData name="Ankush Chakrabarty/Ankush Chakrabarty(ＭＥＲＬ/MS)" userId="0f2ccd2f-75f1-4951-a525-56d67f19b11a" providerId="ADAL" clId="{79ADC210-D56F-FA44-AFCE-BC86B5414806}" dt="2023-06-02T05:44:50.354" v="191" actId="732"/>
        <pc:sldMkLst>
          <pc:docMk/>
          <pc:sldMk cId="2251015301" sldId="756"/>
        </pc:sldMkLst>
        <pc:grpChg chg="mod">
          <ac:chgData name="Ankush Chakrabarty/Ankush Chakrabarty(ＭＥＲＬ/MS)" userId="0f2ccd2f-75f1-4951-a525-56d67f19b11a" providerId="ADAL" clId="{79ADC210-D56F-FA44-AFCE-BC86B5414806}" dt="2023-06-02T05:44:50.354" v="191" actId="732"/>
          <ac:grpSpMkLst>
            <pc:docMk/>
            <pc:sldMk cId="2251015301" sldId="756"/>
            <ac:grpSpMk id="27" creationId="{6498F64E-95D0-E2F6-8FD3-183D5B9652AD}"/>
          </ac:grpSpMkLst>
        </pc:grpChg>
        <pc:picChg chg="mod">
          <ac:chgData name="Ankush Chakrabarty/Ankush Chakrabarty(ＭＥＲＬ/MS)" userId="0f2ccd2f-75f1-4951-a525-56d67f19b11a" providerId="ADAL" clId="{79ADC210-D56F-FA44-AFCE-BC86B5414806}" dt="2023-06-02T05:44:50.354" v="191" actId="732"/>
          <ac:picMkLst>
            <pc:docMk/>
            <pc:sldMk cId="2251015301" sldId="756"/>
            <ac:picMk id="1034" creationId="{01F62CF5-E43D-9C53-E34A-A8B8AB4ACFE8}"/>
          </ac:picMkLst>
        </pc:picChg>
        <pc:cxnChg chg="mod">
          <ac:chgData name="Ankush Chakrabarty/Ankush Chakrabarty(ＭＥＲＬ/MS)" userId="0f2ccd2f-75f1-4951-a525-56d67f19b11a" providerId="ADAL" clId="{79ADC210-D56F-FA44-AFCE-BC86B5414806}" dt="2023-06-02T05:44:50.354" v="191" actId="732"/>
          <ac:cxnSpMkLst>
            <pc:docMk/>
            <pc:sldMk cId="2251015301" sldId="756"/>
            <ac:cxnSpMk id="24" creationId="{4400CAF1-9329-0AA5-92F0-709D27BCFD2E}"/>
          </ac:cxnSpMkLst>
        </pc:cxnChg>
        <pc:cxnChg chg="mod">
          <ac:chgData name="Ankush Chakrabarty/Ankush Chakrabarty(ＭＥＲＬ/MS)" userId="0f2ccd2f-75f1-4951-a525-56d67f19b11a" providerId="ADAL" clId="{79ADC210-D56F-FA44-AFCE-BC86B5414806}" dt="2023-06-02T05:44:50.354" v="191" actId="732"/>
          <ac:cxnSpMkLst>
            <pc:docMk/>
            <pc:sldMk cId="2251015301" sldId="756"/>
            <ac:cxnSpMk id="26" creationId="{7A1415E0-2714-D452-CB73-D1B9B336E516}"/>
          </ac:cxnSpMkLst>
        </pc:cxnChg>
      </pc:sldChg>
      <pc:sldChg chg="modSp mod modAnim">
        <pc:chgData name="Ankush Chakrabarty/Ankush Chakrabarty(ＭＥＲＬ/MS)" userId="0f2ccd2f-75f1-4951-a525-56d67f19b11a" providerId="ADAL" clId="{79ADC210-D56F-FA44-AFCE-BC86B5414806}" dt="2023-06-02T05:43:29.688" v="187" actId="113"/>
        <pc:sldMkLst>
          <pc:docMk/>
          <pc:sldMk cId="1719499810" sldId="757"/>
        </pc:sldMkLst>
        <pc:spChg chg="mod">
          <ac:chgData name="Ankush Chakrabarty/Ankush Chakrabarty(ＭＥＲＬ/MS)" userId="0f2ccd2f-75f1-4951-a525-56d67f19b11a" providerId="ADAL" clId="{79ADC210-D56F-FA44-AFCE-BC86B5414806}" dt="2023-06-02T05:43:29.688" v="187" actId="113"/>
          <ac:spMkLst>
            <pc:docMk/>
            <pc:sldMk cId="1719499810" sldId="757"/>
            <ac:spMk id="3" creationId="{6558732B-710E-43F8-29FD-654A41282D30}"/>
          </ac:spMkLst>
        </pc:spChg>
        <pc:picChg chg="mod">
          <ac:chgData name="Ankush Chakrabarty/Ankush Chakrabarty(ＭＥＲＬ/MS)" userId="0f2ccd2f-75f1-4951-a525-56d67f19b11a" providerId="ADAL" clId="{79ADC210-D56F-FA44-AFCE-BC86B5414806}" dt="2023-06-02T04:33:00.753" v="22" actId="1038"/>
          <ac:picMkLst>
            <pc:docMk/>
            <pc:sldMk cId="1719499810" sldId="757"/>
            <ac:picMk id="7" creationId="{4BE8A939-1C5A-0F6E-80F9-E21F68655860}"/>
          </ac:picMkLst>
        </pc:picChg>
      </pc:sldChg>
      <pc:sldChg chg="modSp">
        <pc:chgData name="Ankush Chakrabarty/Ankush Chakrabarty(ＭＥＲＬ/MS)" userId="0f2ccd2f-75f1-4951-a525-56d67f19b11a" providerId="ADAL" clId="{79ADC210-D56F-FA44-AFCE-BC86B5414806}" dt="2023-06-02T05:40:59.342" v="72" actId="20577"/>
        <pc:sldMkLst>
          <pc:docMk/>
          <pc:sldMk cId="3350951980" sldId="758"/>
        </pc:sldMkLst>
        <pc:spChg chg="mod">
          <ac:chgData name="Ankush Chakrabarty/Ankush Chakrabarty(ＭＥＲＬ/MS)" userId="0f2ccd2f-75f1-4951-a525-56d67f19b11a" providerId="ADAL" clId="{79ADC210-D56F-FA44-AFCE-BC86B5414806}" dt="2023-06-02T05:40:59.342" v="72" actId="20577"/>
          <ac:spMkLst>
            <pc:docMk/>
            <pc:sldMk cId="3350951980" sldId="758"/>
            <ac:spMk id="6" creationId="{26B62CAF-692C-E73F-035C-2216C984A359}"/>
          </ac:spMkLst>
        </pc:spChg>
      </pc:sldChg>
      <pc:sldChg chg="modSp modAnim">
        <pc:chgData name="Ankush Chakrabarty/Ankush Chakrabarty(ＭＥＲＬ/MS)" userId="0f2ccd2f-75f1-4951-a525-56d67f19b11a" providerId="ADAL" clId="{79ADC210-D56F-FA44-AFCE-BC86B5414806}" dt="2023-06-02T04:39:24.938" v="25" actId="20577"/>
        <pc:sldMkLst>
          <pc:docMk/>
          <pc:sldMk cId="2877242181" sldId="760"/>
        </pc:sldMkLst>
        <pc:spChg chg="mod">
          <ac:chgData name="Ankush Chakrabarty/Ankush Chakrabarty(ＭＥＲＬ/MS)" userId="0f2ccd2f-75f1-4951-a525-56d67f19b11a" providerId="ADAL" clId="{79ADC210-D56F-FA44-AFCE-BC86B5414806}" dt="2023-06-02T04:39:24.938" v="25" actId="20577"/>
          <ac:spMkLst>
            <pc:docMk/>
            <pc:sldMk cId="2877242181" sldId="760"/>
            <ac:spMk id="3" creationId="{003B8B7A-C045-1DB4-0A37-F24B3E8CBE8F}"/>
          </ac:spMkLst>
        </pc:spChg>
      </pc:sldChg>
      <pc:sldChg chg="modSp mod modAnim">
        <pc:chgData name="Ankush Chakrabarty/Ankush Chakrabarty(ＭＥＲＬ/MS)" userId="0f2ccd2f-75f1-4951-a525-56d67f19b11a" providerId="ADAL" clId="{79ADC210-D56F-FA44-AFCE-BC86B5414806}" dt="2023-06-02T05:53:34.259" v="220" actId="20577"/>
        <pc:sldMkLst>
          <pc:docMk/>
          <pc:sldMk cId="2344236800" sldId="763"/>
        </pc:sldMkLst>
        <pc:spChg chg="mod">
          <ac:chgData name="Ankush Chakrabarty/Ankush Chakrabarty(ＭＥＲＬ/MS)" userId="0f2ccd2f-75f1-4951-a525-56d67f19b11a" providerId="ADAL" clId="{79ADC210-D56F-FA44-AFCE-BC86B5414806}" dt="2023-06-02T05:53:34.259" v="220" actId="20577"/>
          <ac:spMkLst>
            <pc:docMk/>
            <pc:sldMk cId="2344236800" sldId="763"/>
            <ac:spMk id="10" creationId="{D100044E-D450-6B9B-C09B-1F544D898879}"/>
          </ac:spMkLst>
        </pc:spChg>
      </pc:sldChg>
      <pc:sldChg chg="addSp delSp modSp mod">
        <pc:chgData name="Ankush Chakrabarty/Ankush Chakrabarty(ＭＥＲＬ/MS)" userId="0f2ccd2f-75f1-4951-a525-56d67f19b11a" providerId="ADAL" clId="{79ADC210-D56F-FA44-AFCE-BC86B5414806}" dt="2023-06-02T05:02:22.579" v="29" actId="478"/>
        <pc:sldMkLst>
          <pc:docMk/>
          <pc:sldMk cId="1225352027" sldId="764"/>
        </pc:sldMkLst>
        <pc:spChg chg="add del mod">
          <ac:chgData name="Ankush Chakrabarty/Ankush Chakrabarty(ＭＥＲＬ/MS)" userId="0f2ccd2f-75f1-4951-a525-56d67f19b11a" providerId="ADAL" clId="{79ADC210-D56F-FA44-AFCE-BC86B5414806}" dt="2023-06-02T05:02:22.579" v="29" actId="478"/>
          <ac:spMkLst>
            <pc:docMk/>
            <pc:sldMk cId="1225352027" sldId="764"/>
            <ac:spMk id="3" creationId="{172C2B26-26FE-DABC-F938-B37FD9DAF2A7}"/>
          </ac:spMkLst>
        </pc:spChg>
        <pc:spChg chg="mod">
          <ac:chgData name="Ankush Chakrabarty/Ankush Chakrabarty(ＭＥＲＬ/MS)" userId="0f2ccd2f-75f1-4951-a525-56d67f19b11a" providerId="ADAL" clId="{79ADC210-D56F-FA44-AFCE-BC86B5414806}" dt="2023-06-02T04:53:43.722" v="27" actId="20577"/>
          <ac:spMkLst>
            <pc:docMk/>
            <pc:sldMk cId="1225352027" sldId="764"/>
            <ac:spMk id="10" creationId="{D100044E-D450-6B9B-C09B-1F544D898879}"/>
          </ac:spMkLst>
        </pc:spChg>
      </pc:sldChg>
    </pc:docChg>
  </pc:docChgLst>
  <pc:docChgLst>
    <pc:chgData name="Ankush Chakrabarty/Ankush Chakrabarty(ＭＥＲＬ/MS)" userId="0f2ccd2f-75f1-4951-a525-56d67f19b11a" providerId="ADAL" clId="{AFE61E20-1D0D-8E4D-A974-705AF2938901}"/>
    <pc:docChg chg="undo redo custSel addSld delSld modSld">
      <pc:chgData name="Ankush Chakrabarty/Ankush Chakrabarty(ＭＥＲＬ/MS)" userId="0f2ccd2f-75f1-4951-a525-56d67f19b11a" providerId="ADAL" clId="{AFE61E20-1D0D-8E4D-A974-705AF2938901}" dt="2023-06-01T23:20:13.592" v="2975"/>
      <pc:docMkLst>
        <pc:docMk/>
      </pc:docMkLst>
      <pc:sldChg chg="addSp delSp modSp mod setBg modAnim">
        <pc:chgData name="Ankush Chakrabarty/Ankush Chakrabarty(ＭＥＲＬ/MS)" userId="0f2ccd2f-75f1-4951-a525-56d67f19b11a" providerId="ADAL" clId="{AFE61E20-1D0D-8E4D-A974-705AF2938901}" dt="2023-06-01T22:53:35.132" v="2626" actId="20577"/>
        <pc:sldMkLst>
          <pc:docMk/>
          <pc:sldMk cId="2213365047" sldId="454"/>
        </pc:sldMkLst>
        <pc:spChg chg="mod">
          <ac:chgData name="Ankush Chakrabarty/Ankush Chakrabarty(ＭＥＲＬ/MS)" userId="0f2ccd2f-75f1-4951-a525-56d67f19b11a" providerId="ADAL" clId="{AFE61E20-1D0D-8E4D-A974-705AF2938901}" dt="2023-06-01T17:05:43.927" v="1099" actId="26606"/>
          <ac:spMkLst>
            <pc:docMk/>
            <pc:sldMk cId="2213365047" sldId="454"/>
            <ac:spMk id="2" creationId="{5DE2587B-8776-E2FF-8149-FE4C50C695A5}"/>
          </ac:spMkLst>
        </pc:spChg>
        <pc:spChg chg="mod">
          <ac:chgData name="Ankush Chakrabarty/Ankush Chakrabarty(ＭＥＲＬ/MS)" userId="0f2ccd2f-75f1-4951-a525-56d67f19b11a" providerId="ADAL" clId="{AFE61E20-1D0D-8E4D-A974-705AF2938901}" dt="2023-06-01T22:53:35.132" v="2626" actId="20577"/>
          <ac:spMkLst>
            <pc:docMk/>
            <pc:sldMk cId="2213365047" sldId="454"/>
            <ac:spMk id="3" creationId="{B8A20CE0-2845-8CD0-782A-2BBCA1E6DD25}"/>
          </ac:spMkLst>
        </pc:spChg>
        <pc:spChg chg="mod">
          <ac:chgData name="Ankush Chakrabarty/Ankush Chakrabarty(ＭＥＲＬ/MS)" userId="0f2ccd2f-75f1-4951-a525-56d67f19b11a" providerId="ADAL" clId="{AFE61E20-1D0D-8E4D-A974-705AF2938901}" dt="2023-06-01T17:05:43.927" v="1099" actId="26606"/>
          <ac:spMkLst>
            <pc:docMk/>
            <pc:sldMk cId="2213365047" sldId="454"/>
            <ac:spMk id="4" creationId="{F7236A6F-1629-1438-E665-0574D3CE1E0F}"/>
          </ac:spMkLst>
        </pc:spChg>
        <pc:spChg chg="add mod">
          <ac:chgData name="Ankush Chakrabarty/Ankush Chakrabarty(ＭＥＲＬ/MS)" userId="0f2ccd2f-75f1-4951-a525-56d67f19b11a" providerId="ADAL" clId="{AFE61E20-1D0D-8E4D-A974-705AF2938901}" dt="2023-06-01T17:24:10.623" v="1718" actId="1076"/>
          <ac:spMkLst>
            <pc:docMk/>
            <pc:sldMk cId="2213365047" sldId="454"/>
            <ac:spMk id="5" creationId="{E50B271C-CF0C-CE00-EAFF-95E0BA11DC20}"/>
          </ac:spMkLst>
        </pc:spChg>
        <pc:spChg chg="add mod">
          <ac:chgData name="Ankush Chakrabarty/Ankush Chakrabarty(ＭＥＲＬ/MS)" userId="0f2ccd2f-75f1-4951-a525-56d67f19b11a" providerId="ADAL" clId="{AFE61E20-1D0D-8E4D-A974-705AF2938901}" dt="2023-06-01T17:24:10.623" v="1718" actId="1076"/>
          <ac:spMkLst>
            <pc:docMk/>
            <pc:sldMk cId="2213365047" sldId="454"/>
            <ac:spMk id="6" creationId="{D8459903-4975-D6A6-FA39-966B12E83D9A}"/>
          </ac:spMkLst>
        </pc:spChg>
        <pc:spChg chg="add mod">
          <ac:chgData name="Ankush Chakrabarty/Ankush Chakrabarty(ＭＥＲＬ/MS)" userId="0f2ccd2f-75f1-4951-a525-56d67f19b11a" providerId="ADAL" clId="{AFE61E20-1D0D-8E4D-A974-705AF2938901}" dt="2023-06-01T17:24:10.623" v="1718" actId="1076"/>
          <ac:spMkLst>
            <pc:docMk/>
            <pc:sldMk cId="2213365047" sldId="454"/>
            <ac:spMk id="8" creationId="{5839EE9D-0A81-30B9-3AEC-6C892B62756F}"/>
          </ac:spMkLst>
        </pc:spChg>
        <pc:spChg chg="add mod">
          <ac:chgData name="Ankush Chakrabarty/Ankush Chakrabarty(ＭＥＲＬ/MS)" userId="0f2ccd2f-75f1-4951-a525-56d67f19b11a" providerId="ADAL" clId="{AFE61E20-1D0D-8E4D-A974-705AF2938901}" dt="2023-06-01T17:24:29.611" v="1726" actId="1038"/>
          <ac:spMkLst>
            <pc:docMk/>
            <pc:sldMk cId="2213365047" sldId="454"/>
            <ac:spMk id="9" creationId="{7A8598AD-B59C-B529-70D3-6F6AE16B0AED}"/>
          </ac:spMkLst>
        </pc:spChg>
        <pc:spChg chg="add del">
          <ac:chgData name="Ankush Chakrabarty/Ankush Chakrabarty(ＭＥＲＬ/MS)" userId="0f2ccd2f-75f1-4951-a525-56d67f19b11a" providerId="ADAL" clId="{AFE61E20-1D0D-8E4D-A974-705AF2938901}" dt="2023-06-01T17:05:43.927" v="1099" actId="26606"/>
          <ac:spMkLst>
            <pc:docMk/>
            <pc:sldMk cId="2213365047" sldId="454"/>
            <ac:spMk id="1031" creationId="{5AC1364A-3E3D-4F0D-8776-78AF3A270DD6}"/>
          </ac:spMkLst>
        </pc:spChg>
        <pc:spChg chg="add del">
          <ac:chgData name="Ankush Chakrabarty/Ankush Chakrabarty(ＭＥＲＬ/MS)" userId="0f2ccd2f-75f1-4951-a525-56d67f19b11a" providerId="ADAL" clId="{AFE61E20-1D0D-8E4D-A974-705AF2938901}" dt="2023-06-01T17:05:43.927" v="1099" actId="26606"/>
          <ac:spMkLst>
            <pc:docMk/>
            <pc:sldMk cId="2213365047" sldId="454"/>
            <ac:spMk id="1033" creationId="{3FCFB1DE-0B7E-48CC-BA90-B2AB0889F9D6}"/>
          </ac:spMkLst>
        </pc:spChg>
        <pc:grpChg chg="add mod">
          <ac:chgData name="Ankush Chakrabarty/Ankush Chakrabarty(ＭＥＲＬ/MS)" userId="0f2ccd2f-75f1-4951-a525-56d67f19b11a" providerId="ADAL" clId="{AFE61E20-1D0D-8E4D-A974-705AF2938901}" dt="2023-06-01T17:24:10.623" v="1718" actId="1076"/>
          <ac:grpSpMkLst>
            <pc:docMk/>
            <pc:sldMk cId="2213365047" sldId="454"/>
            <ac:grpSpMk id="10" creationId="{08360DA1-2497-124A-13AB-EDACDCFB2E0C}"/>
          </ac:grpSpMkLst>
        </pc:grpChg>
        <pc:picChg chg="mod ord">
          <ac:chgData name="Ankush Chakrabarty/Ankush Chakrabarty(ＭＥＲＬ/MS)" userId="0f2ccd2f-75f1-4951-a525-56d67f19b11a" providerId="ADAL" clId="{AFE61E20-1D0D-8E4D-A974-705AF2938901}" dt="2023-06-01T17:24:10.623" v="1718" actId="1076"/>
          <ac:picMkLst>
            <pc:docMk/>
            <pc:sldMk cId="2213365047" sldId="454"/>
            <ac:picMk id="7" creationId="{9CD6AE82-971E-EE07-7803-D75A0F6BD990}"/>
          </ac:picMkLst>
        </pc:picChg>
        <pc:picChg chg="add mod ord">
          <ac:chgData name="Ankush Chakrabarty/Ankush Chakrabarty(ＭＥＲＬ/MS)" userId="0f2ccd2f-75f1-4951-a525-56d67f19b11a" providerId="ADAL" clId="{AFE61E20-1D0D-8E4D-A974-705AF2938901}" dt="2023-06-01T17:24:10.623" v="1718" actId="1076"/>
          <ac:picMkLst>
            <pc:docMk/>
            <pc:sldMk cId="2213365047" sldId="454"/>
            <ac:picMk id="1026" creationId="{7FD6791D-5EF0-C4E7-864F-710DDB602C08}"/>
          </ac:picMkLst>
        </pc:picChg>
      </pc:sldChg>
      <pc:sldChg chg="modSp del modAnim">
        <pc:chgData name="Ankush Chakrabarty/Ankush Chakrabarty(ＭＥＲＬ/MS)" userId="0f2ccd2f-75f1-4951-a525-56d67f19b11a" providerId="ADAL" clId="{AFE61E20-1D0D-8E4D-A974-705AF2938901}" dt="2023-06-01T17:20:16.779" v="1445" actId="2696"/>
        <pc:sldMkLst>
          <pc:docMk/>
          <pc:sldMk cId="3342022315" sldId="455"/>
        </pc:sldMkLst>
        <pc:spChg chg="mod">
          <ac:chgData name="Ankush Chakrabarty/Ankush Chakrabarty(ＭＥＲＬ/MS)" userId="0f2ccd2f-75f1-4951-a525-56d67f19b11a" providerId="ADAL" clId="{AFE61E20-1D0D-8E4D-A974-705AF2938901}" dt="2023-06-01T17:16:49.095" v="1434" actId="20577"/>
          <ac:spMkLst>
            <pc:docMk/>
            <pc:sldMk cId="3342022315" sldId="455"/>
            <ac:spMk id="18" creationId="{B7651521-4159-66C5-14F9-BE99CA49F5DB}"/>
          </ac:spMkLst>
        </pc:spChg>
      </pc:sldChg>
      <pc:sldChg chg="del">
        <pc:chgData name="Ankush Chakrabarty/Ankush Chakrabarty(ＭＥＲＬ/MS)" userId="0f2ccd2f-75f1-4951-a525-56d67f19b11a" providerId="ADAL" clId="{AFE61E20-1D0D-8E4D-A974-705AF2938901}" dt="2023-05-30T23:22:22.003" v="760" actId="2696"/>
        <pc:sldMkLst>
          <pc:docMk/>
          <pc:sldMk cId="2537546044" sldId="456"/>
        </pc:sldMkLst>
      </pc:sldChg>
      <pc:sldChg chg="delSp modSp mod modAnim">
        <pc:chgData name="Ankush Chakrabarty/Ankush Chakrabarty(ＭＥＲＬ/MS)" userId="0f2ccd2f-75f1-4951-a525-56d67f19b11a" providerId="ADAL" clId="{AFE61E20-1D0D-8E4D-A974-705AF2938901}" dt="2023-06-01T23:07:52.169" v="2949" actId="20577"/>
        <pc:sldMkLst>
          <pc:docMk/>
          <pc:sldMk cId="2251015301" sldId="756"/>
        </pc:sldMkLst>
        <pc:spChg chg="mod">
          <ac:chgData name="Ankush Chakrabarty/Ankush Chakrabarty(ＭＥＲＬ/MS)" userId="0f2ccd2f-75f1-4951-a525-56d67f19b11a" providerId="ADAL" clId="{AFE61E20-1D0D-8E4D-A974-705AF2938901}" dt="2023-06-01T22:45:06.129" v="2582" actId="20577"/>
          <ac:spMkLst>
            <pc:docMk/>
            <pc:sldMk cId="2251015301" sldId="756"/>
            <ac:spMk id="2" creationId="{2E731BAE-C759-5F1E-7FFE-0063586E4A63}"/>
          </ac:spMkLst>
        </pc:spChg>
        <pc:spChg chg="mod">
          <ac:chgData name="Ankush Chakrabarty/Ankush Chakrabarty(ＭＥＲＬ/MS)" userId="0f2ccd2f-75f1-4951-a525-56d67f19b11a" providerId="ADAL" clId="{AFE61E20-1D0D-8E4D-A974-705AF2938901}" dt="2023-06-01T23:07:50.573" v="2948" actId="20577"/>
          <ac:spMkLst>
            <pc:docMk/>
            <pc:sldMk cId="2251015301" sldId="756"/>
            <ac:spMk id="10" creationId="{D100044E-D450-6B9B-C09B-1F544D898879}"/>
          </ac:spMkLst>
        </pc:spChg>
        <pc:spChg chg="del">
          <ac:chgData name="Ankush Chakrabarty/Ankush Chakrabarty(ＭＥＲＬ/MS)" userId="0f2ccd2f-75f1-4951-a525-56d67f19b11a" providerId="ADAL" clId="{AFE61E20-1D0D-8E4D-A974-705AF2938901}" dt="2023-06-01T23:07:47.886" v="2946" actId="478"/>
          <ac:spMkLst>
            <pc:docMk/>
            <pc:sldMk cId="2251015301" sldId="756"/>
            <ac:spMk id="15" creationId="{992FAC8E-73DD-11F7-AEFB-EA85ACB3C619}"/>
          </ac:spMkLst>
        </pc:spChg>
        <pc:spChg chg="mod">
          <ac:chgData name="Ankush Chakrabarty/Ankush Chakrabarty(ＭＥＲＬ/MS)" userId="0f2ccd2f-75f1-4951-a525-56d67f19b11a" providerId="ADAL" clId="{AFE61E20-1D0D-8E4D-A974-705AF2938901}" dt="2023-06-01T22:49:25.828" v="2601" actId="14100"/>
          <ac:spMkLst>
            <pc:docMk/>
            <pc:sldMk cId="2251015301" sldId="756"/>
            <ac:spMk id="16" creationId="{F61CD2DC-149C-13B6-F1B6-B21DD527666D}"/>
          </ac:spMkLst>
        </pc:spChg>
        <pc:picChg chg="del">
          <ac:chgData name="Ankush Chakrabarty/Ankush Chakrabarty(ＭＥＲＬ/MS)" userId="0f2ccd2f-75f1-4951-a525-56d67f19b11a" providerId="ADAL" clId="{AFE61E20-1D0D-8E4D-A974-705AF2938901}" dt="2023-06-01T23:07:47.886" v="2946" actId="478"/>
          <ac:picMkLst>
            <pc:docMk/>
            <pc:sldMk cId="2251015301" sldId="756"/>
            <ac:picMk id="21" creationId="{C6FFE6C0-0DAB-1A4A-7826-A68F2242BC6A}"/>
          </ac:picMkLst>
        </pc:picChg>
      </pc:sldChg>
      <pc:sldChg chg="addSp delSp modSp mod modAnim">
        <pc:chgData name="Ankush Chakrabarty/Ankush Chakrabarty(ＭＥＲＬ/MS)" userId="0f2ccd2f-75f1-4951-a525-56d67f19b11a" providerId="ADAL" clId="{AFE61E20-1D0D-8E4D-A974-705AF2938901}" dt="2023-06-01T22:43:41.179" v="2440"/>
        <pc:sldMkLst>
          <pc:docMk/>
          <pc:sldMk cId="1719499810" sldId="757"/>
        </pc:sldMkLst>
        <pc:spChg chg="mod">
          <ac:chgData name="Ankush Chakrabarty/Ankush Chakrabarty(ＭＥＲＬ/MS)" userId="0f2ccd2f-75f1-4951-a525-56d67f19b11a" providerId="ADAL" clId="{AFE61E20-1D0D-8E4D-A974-705AF2938901}" dt="2023-06-01T17:33:47.455" v="2043" actId="20577"/>
          <ac:spMkLst>
            <pc:docMk/>
            <pc:sldMk cId="1719499810" sldId="757"/>
            <ac:spMk id="2" creationId="{22ED9F11-C0B3-F75E-84EC-5784D8DCFD89}"/>
          </ac:spMkLst>
        </pc:spChg>
        <pc:spChg chg="mod">
          <ac:chgData name="Ankush Chakrabarty/Ankush Chakrabarty(ＭＥＲＬ/MS)" userId="0f2ccd2f-75f1-4951-a525-56d67f19b11a" providerId="ADAL" clId="{AFE61E20-1D0D-8E4D-A974-705AF2938901}" dt="2023-06-01T17:43:11.352" v="2437" actId="20577"/>
          <ac:spMkLst>
            <pc:docMk/>
            <pc:sldMk cId="1719499810" sldId="757"/>
            <ac:spMk id="3" creationId="{6558732B-710E-43F8-29FD-654A41282D30}"/>
          </ac:spMkLst>
        </pc:spChg>
        <pc:spChg chg="add del">
          <ac:chgData name="Ankush Chakrabarty/Ankush Chakrabarty(ＭＥＲＬ/MS)" userId="0f2ccd2f-75f1-4951-a525-56d67f19b11a" providerId="ADAL" clId="{AFE61E20-1D0D-8E4D-A974-705AF2938901}" dt="2023-06-01T17:41:38.532" v="2352"/>
          <ac:spMkLst>
            <pc:docMk/>
            <pc:sldMk cId="1719499810" sldId="757"/>
            <ac:spMk id="5" creationId="{8559C57E-1540-BFE7-996E-AEE39A0A12AD}"/>
          </ac:spMkLst>
        </pc:spChg>
        <pc:picChg chg="add mod">
          <ac:chgData name="Ankush Chakrabarty/Ankush Chakrabarty(ＭＥＲＬ/MS)" userId="0f2ccd2f-75f1-4951-a525-56d67f19b11a" providerId="ADAL" clId="{AFE61E20-1D0D-8E4D-A974-705AF2938901}" dt="2023-06-01T17:42:31.481" v="2394" actId="1076"/>
          <ac:picMkLst>
            <pc:docMk/>
            <pc:sldMk cId="1719499810" sldId="757"/>
            <ac:picMk id="7" creationId="{4BE8A939-1C5A-0F6E-80F9-E21F68655860}"/>
          </ac:picMkLst>
        </pc:picChg>
      </pc:sldChg>
      <pc:sldChg chg="addSp modSp mod modAnim">
        <pc:chgData name="Ankush Chakrabarty/Ankush Chakrabarty(ＭＥＲＬ/MS)" userId="0f2ccd2f-75f1-4951-a525-56d67f19b11a" providerId="ADAL" clId="{AFE61E20-1D0D-8E4D-A974-705AF2938901}" dt="2023-06-01T17:35:22.177" v="2169" actId="20577"/>
        <pc:sldMkLst>
          <pc:docMk/>
          <pc:sldMk cId="3350951980" sldId="758"/>
        </pc:sldMkLst>
        <pc:spChg chg="mod">
          <ac:chgData name="Ankush Chakrabarty/Ankush Chakrabarty(ＭＥＲＬ/MS)" userId="0f2ccd2f-75f1-4951-a525-56d67f19b11a" providerId="ADAL" clId="{AFE61E20-1D0D-8E4D-A974-705AF2938901}" dt="2023-06-01T17:30:22.562" v="1810" actId="20577"/>
          <ac:spMkLst>
            <pc:docMk/>
            <pc:sldMk cId="3350951980" sldId="758"/>
            <ac:spMk id="2" creationId="{CF7F38C7-EB38-6040-5E80-C3509E18242A}"/>
          </ac:spMkLst>
        </pc:spChg>
        <pc:spChg chg="mod">
          <ac:chgData name="Ankush Chakrabarty/Ankush Chakrabarty(ＭＥＲＬ/MS)" userId="0f2ccd2f-75f1-4951-a525-56d67f19b11a" providerId="ADAL" clId="{AFE61E20-1D0D-8E4D-A974-705AF2938901}" dt="2023-06-01T17:35:22.177" v="2169" actId="20577"/>
          <ac:spMkLst>
            <pc:docMk/>
            <pc:sldMk cId="3350951980" sldId="758"/>
            <ac:spMk id="6" creationId="{26B62CAF-692C-E73F-035C-2216C984A359}"/>
          </ac:spMkLst>
        </pc:spChg>
        <pc:picChg chg="add mod">
          <ac:chgData name="Ankush Chakrabarty/Ankush Chakrabarty(ＭＥＲＬ/MS)" userId="0f2ccd2f-75f1-4951-a525-56d67f19b11a" providerId="ADAL" clId="{AFE61E20-1D0D-8E4D-A974-705AF2938901}" dt="2023-06-01T17:34:17.501" v="2052" actId="1076"/>
          <ac:picMkLst>
            <pc:docMk/>
            <pc:sldMk cId="3350951980" sldId="758"/>
            <ac:picMk id="3" creationId="{64DA093E-49CA-3493-87A6-BA1B1E23A385}"/>
          </ac:picMkLst>
        </pc:picChg>
      </pc:sldChg>
      <pc:sldChg chg="modSp modAnim">
        <pc:chgData name="Ankush Chakrabarty/Ankush Chakrabarty(ＭＥＲＬ/MS)" userId="0f2ccd2f-75f1-4951-a525-56d67f19b11a" providerId="ADAL" clId="{AFE61E20-1D0D-8E4D-A974-705AF2938901}" dt="2023-06-01T23:02:05.444" v="2935"/>
        <pc:sldMkLst>
          <pc:docMk/>
          <pc:sldMk cId="503711387" sldId="759"/>
        </pc:sldMkLst>
        <pc:spChg chg="mod">
          <ac:chgData name="Ankush Chakrabarty/Ankush Chakrabarty(ＭＥＲＬ/MS)" userId="0f2ccd2f-75f1-4951-a525-56d67f19b11a" providerId="ADAL" clId="{AFE61E20-1D0D-8E4D-A974-705AF2938901}" dt="2023-06-01T23:00:35.556" v="2924" actId="20577"/>
          <ac:spMkLst>
            <pc:docMk/>
            <pc:sldMk cId="503711387" sldId="759"/>
            <ac:spMk id="23" creationId="{36A2E316-865E-38F3-0A23-C23B767CE0BF}"/>
          </ac:spMkLst>
        </pc:spChg>
      </pc:sldChg>
      <pc:sldChg chg="modSp mod modAnim">
        <pc:chgData name="Ankush Chakrabarty/Ankush Chakrabarty(ＭＥＲＬ/MS)" userId="0f2ccd2f-75f1-4951-a525-56d67f19b11a" providerId="ADAL" clId="{AFE61E20-1D0D-8E4D-A974-705AF2938901}" dt="2023-06-01T22:58:50.604" v="2907" actId="20577"/>
        <pc:sldMkLst>
          <pc:docMk/>
          <pc:sldMk cId="2877242181" sldId="760"/>
        </pc:sldMkLst>
        <pc:spChg chg="mod">
          <ac:chgData name="Ankush Chakrabarty/Ankush Chakrabarty(ＭＥＲＬ/MS)" userId="0f2ccd2f-75f1-4951-a525-56d67f19b11a" providerId="ADAL" clId="{AFE61E20-1D0D-8E4D-A974-705AF2938901}" dt="2023-06-01T22:58:50.604" v="2907" actId="20577"/>
          <ac:spMkLst>
            <pc:docMk/>
            <pc:sldMk cId="2877242181" sldId="760"/>
            <ac:spMk id="3" creationId="{003B8B7A-C045-1DB4-0A37-F24B3E8CBE8F}"/>
          </ac:spMkLst>
        </pc:spChg>
      </pc:sldChg>
      <pc:sldChg chg="addSp modSp mod modAnim">
        <pc:chgData name="Ankush Chakrabarty/Ankush Chakrabarty(ＭＥＲＬ/MS)" userId="0f2ccd2f-75f1-4951-a525-56d67f19b11a" providerId="ADAL" clId="{AFE61E20-1D0D-8E4D-A974-705AF2938901}" dt="2023-06-01T23:06:55.039" v="2945" actId="20577"/>
        <pc:sldMkLst>
          <pc:docMk/>
          <pc:sldMk cId="3116810901" sldId="761"/>
        </pc:sldMkLst>
        <pc:spChg chg="add mod">
          <ac:chgData name="Ankush Chakrabarty/Ankush Chakrabarty(ＭＥＲＬ/MS)" userId="0f2ccd2f-75f1-4951-a525-56d67f19b11a" providerId="ADAL" clId="{AFE61E20-1D0D-8E4D-A974-705AF2938901}" dt="2023-06-01T16:51:51.867" v="988" actId="2085"/>
          <ac:spMkLst>
            <pc:docMk/>
            <pc:sldMk cId="3116810901" sldId="761"/>
            <ac:spMk id="2" creationId="{4F6DF018-04CA-95A2-948D-DE0656111699}"/>
          </ac:spMkLst>
        </pc:spChg>
        <pc:spChg chg="mod">
          <ac:chgData name="Ankush Chakrabarty/Ankush Chakrabarty(ＭＥＲＬ/MS)" userId="0f2ccd2f-75f1-4951-a525-56d67f19b11a" providerId="ADAL" clId="{AFE61E20-1D0D-8E4D-A974-705AF2938901}" dt="2023-06-01T23:06:55.039" v="2945" actId="20577"/>
          <ac:spMkLst>
            <pc:docMk/>
            <pc:sldMk cId="3116810901" sldId="761"/>
            <ac:spMk id="7" creationId="{C65BD6FF-1314-6FD2-FDBD-D38DC36265FA}"/>
          </ac:spMkLst>
        </pc:spChg>
      </pc:sldChg>
      <pc:sldChg chg="new del">
        <pc:chgData name="Ankush Chakrabarty/Ankush Chakrabarty(ＭＥＲＬ/MS)" userId="0f2ccd2f-75f1-4951-a525-56d67f19b11a" providerId="ADAL" clId="{AFE61E20-1D0D-8E4D-A974-705AF2938901}" dt="2023-05-29T17:39:17.194" v="1" actId="2696"/>
        <pc:sldMkLst>
          <pc:docMk/>
          <pc:sldMk cId="6552228" sldId="763"/>
        </pc:sldMkLst>
      </pc:sldChg>
      <pc:sldChg chg="add del">
        <pc:chgData name="Ankush Chakrabarty/Ankush Chakrabarty(ＭＥＲＬ/MS)" userId="0f2ccd2f-75f1-4951-a525-56d67f19b11a" providerId="ADAL" clId="{AFE61E20-1D0D-8E4D-A974-705AF2938901}" dt="2023-05-29T17:39:28.327" v="3"/>
        <pc:sldMkLst>
          <pc:docMk/>
          <pc:sldMk cId="39285626" sldId="763"/>
        </pc:sldMkLst>
      </pc:sldChg>
      <pc:sldChg chg="delSp modSp add mod modAnim">
        <pc:chgData name="Ankush Chakrabarty/Ankush Chakrabarty(ＭＥＲＬ/MS)" userId="0f2ccd2f-75f1-4951-a525-56d67f19b11a" providerId="ADAL" clId="{AFE61E20-1D0D-8E4D-A974-705AF2938901}" dt="2023-06-01T23:12:37.199" v="2970"/>
        <pc:sldMkLst>
          <pc:docMk/>
          <pc:sldMk cId="2344236800" sldId="763"/>
        </pc:sldMkLst>
        <pc:spChg chg="mod">
          <ac:chgData name="Ankush Chakrabarty/Ankush Chakrabarty(ＭＥＲＬ/MS)" userId="0f2ccd2f-75f1-4951-a525-56d67f19b11a" providerId="ADAL" clId="{AFE61E20-1D0D-8E4D-A974-705AF2938901}" dt="2023-06-01T23:08:36.392" v="2951" actId="20577"/>
          <ac:spMkLst>
            <pc:docMk/>
            <pc:sldMk cId="2344236800" sldId="763"/>
            <ac:spMk id="2" creationId="{2E731BAE-C759-5F1E-7FFE-0063586E4A63}"/>
          </ac:spMkLst>
        </pc:spChg>
        <pc:spChg chg="mod">
          <ac:chgData name="Ankush Chakrabarty/Ankush Chakrabarty(ＭＥＲＬ/MS)" userId="0f2ccd2f-75f1-4951-a525-56d67f19b11a" providerId="ADAL" clId="{AFE61E20-1D0D-8E4D-A974-705AF2938901}" dt="2023-06-01T23:12:29.369" v="2969" actId="20577"/>
          <ac:spMkLst>
            <pc:docMk/>
            <pc:sldMk cId="2344236800" sldId="763"/>
            <ac:spMk id="10" creationId="{D100044E-D450-6B9B-C09B-1F544D898879}"/>
          </ac:spMkLst>
        </pc:spChg>
        <pc:spChg chg="del">
          <ac:chgData name="Ankush Chakrabarty/Ankush Chakrabarty(ＭＥＲＬ/MS)" userId="0f2ccd2f-75f1-4951-a525-56d67f19b11a" providerId="ADAL" clId="{AFE61E20-1D0D-8E4D-A974-705AF2938901}" dt="2023-05-29T17:39:53.033" v="13" actId="478"/>
          <ac:spMkLst>
            <pc:docMk/>
            <pc:sldMk cId="2344236800" sldId="763"/>
            <ac:spMk id="11" creationId="{7A45150B-C3B1-BBA2-3585-CF8CEABC7B8D}"/>
          </ac:spMkLst>
        </pc:spChg>
        <pc:spChg chg="del">
          <ac:chgData name="Ankush Chakrabarty/Ankush Chakrabarty(ＭＥＲＬ/MS)" userId="0f2ccd2f-75f1-4951-a525-56d67f19b11a" providerId="ADAL" clId="{AFE61E20-1D0D-8E4D-A974-705AF2938901}" dt="2023-05-29T17:39:53.033" v="13" actId="478"/>
          <ac:spMkLst>
            <pc:docMk/>
            <pc:sldMk cId="2344236800" sldId="763"/>
            <ac:spMk id="12" creationId="{261BCD89-A635-2ABF-242A-76C5DDF0A7BC}"/>
          </ac:spMkLst>
        </pc:spChg>
        <pc:spChg chg="del">
          <ac:chgData name="Ankush Chakrabarty/Ankush Chakrabarty(ＭＥＲＬ/MS)" userId="0f2ccd2f-75f1-4951-a525-56d67f19b11a" providerId="ADAL" clId="{AFE61E20-1D0D-8E4D-A974-705AF2938901}" dt="2023-05-29T17:39:53.033" v="13" actId="478"/>
          <ac:spMkLst>
            <pc:docMk/>
            <pc:sldMk cId="2344236800" sldId="763"/>
            <ac:spMk id="17" creationId="{AF3F375A-0972-811C-959F-0FCEFA5EF1E1}"/>
          </ac:spMkLst>
        </pc:spChg>
        <pc:spChg chg="del">
          <ac:chgData name="Ankush Chakrabarty/Ankush Chakrabarty(ＭＥＲＬ/MS)" userId="0f2ccd2f-75f1-4951-a525-56d67f19b11a" providerId="ADAL" clId="{AFE61E20-1D0D-8E4D-A974-705AF2938901}" dt="2023-05-29T17:39:53.033" v="13" actId="478"/>
          <ac:spMkLst>
            <pc:docMk/>
            <pc:sldMk cId="2344236800" sldId="763"/>
            <ac:spMk id="18" creationId="{BEB1A8BF-F4D7-3CF1-0C8E-A9B1EF8C5E32}"/>
          </ac:spMkLst>
        </pc:spChg>
        <pc:spChg chg="del">
          <ac:chgData name="Ankush Chakrabarty/Ankush Chakrabarty(ＭＥＲＬ/MS)" userId="0f2ccd2f-75f1-4951-a525-56d67f19b11a" providerId="ADAL" clId="{AFE61E20-1D0D-8E4D-A974-705AF2938901}" dt="2023-05-29T17:39:53.033" v="13" actId="478"/>
          <ac:spMkLst>
            <pc:docMk/>
            <pc:sldMk cId="2344236800" sldId="763"/>
            <ac:spMk id="19" creationId="{056E93B7-EC4F-DC1A-8736-8CC35AEB90B3}"/>
          </ac:spMkLst>
        </pc:spChg>
        <pc:spChg chg="del">
          <ac:chgData name="Ankush Chakrabarty/Ankush Chakrabarty(ＭＥＲＬ/MS)" userId="0f2ccd2f-75f1-4951-a525-56d67f19b11a" providerId="ADAL" clId="{AFE61E20-1D0D-8E4D-A974-705AF2938901}" dt="2023-05-29T17:39:53.033" v="13" actId="478"/>
          <ac:spMkLst>
            <pc:docMk/>
            <pc:sldMk cId="2344236800" sldId="763"/>
            <ac:spMk id="20" creationId="{9748698D-78B2-2FAA-F248-FA7A61CA4415}"/>
          </ac:spMkLst>
        </pc:spChg>
        <pc:picChg chg="del">
          <ac:chgData name="Ankush Chakrabarty/Ankush Chakrabarty(ＭＥＲＬ/MS)" userId="0f2ccd2f-75f1-4951-a525-56d67f19b11a" providerId="ADAL" clId="{AFE61E20-1D0D-8E4D-A974-705AF2938901}" dt="2023-05-29T17:39:48.069" v="12" actId="478"/>
          <ac:picMkLst>
            <pc:docMk/>
            <pc:sldMk cId="2344236800" sldId="763"/>
            <ac:picMk id="3" creationId="{9FCC021B-82BB-AA2D-DF5A-22287AF092BC}"/>
          </ac:picMkLst>
        </pc:picChg>
        <pc:picChg chg="del">
          <ac:chgData name="Ankush Chakrabarty/Ankush Chakrabarty(ＭＥＲＬ/MS)" userId="0f2ccd2f-75f1-4951-a525-56d67f19b11a" providerId="ADAL" clId="{AFE61E20-1D0D-8E4D-A974-705AF2938901}" dt="2023-05-29T17:39:48.069" v="12" actId="478"/>
          <ac:picMkLst>
            <pc:docMk/>
            <pc:sldMk cId="2344236800" sldId="763"/>
            <ac:picMk id="7" creationId="{E90DBEEA-35F2-CE2F-2E5E-D80FF3229842}"/>
          </ac:picMkLst>
        </pc:picChg>
        <pc:picChg chg="del">
          <ac:chgData name="Ankush Chakrabarty/Ankush Chakrabarty(ＭＥＲＬ/MS)" userId="0f2ccd2f-75f1-4951-a525-56d67f19b11a" providerId="ADAL" clId="{AFE61E20-1D0D-8E4D-A974-705AF2938901}" dt="2023-05-29T17:39:48.069" v="12" actId="478"/>
          <ac:picMkLst>
            <pc:docMk/>
            <pc:sldMk cId="2344236800" sldId="763"/>
            <ac:picMk id="8" creationId="{1CDB9158-2B4E-7A1C-4D6C-37A36780F0C8}"/>
          </ac:picMkLst>
        </pc:picChg>
        <pc:picChg chg="del">
          <ac:chgData name="Ankush Chakrabarty/Ankush Chakrabarty(ＭＥＲＬ/MS)" userId="0f2ccd2f-75f1-4951-a525-56d67f19b11a" providerId="ADAL" clId="{AFE61E20-1D0D-8E4D-A974-705AF2938901}" dt="2023-05-29T17:39:48.069" v="12" actId="478"/>
          <ac:picMkLst>
            <pc:docMk/>
            <pc:sldMk cId="2344236800" sldId="763"/>
            <ac:picMk id="9" creationId="{69E4C55F-EA2F-5274-3999-E575CED3FD6F}"/>
          </ac:picMkLst>
        </pc:picChg>
      </pc:sldChg>
      <pc:sldChg chg="addSp delSp modSp add mod modAnim">
        <pc:chgData name="Ankush Chakrabarty/Ankush Chakrabarty(ＭＥＲＬ/MS)" userId="0f2ccd2f-75f1-4951-a525-56d67f19b11a" providerId="ADAL" clId="{AFE61E20-1D0D-8E4D-A974-705AF2938901}" dt="2023-06-01T23:20:13.592" v="2975"/>
        <pc:sldMkLst>
          <pc:docMk/>
          <pc:sldMk cId="1225352027" sldId="764"/>
        </pc:sldMkLst>
        <pc:spChg chg="mod">
          <ac:chgData name="Ankush Chakrabarty/Ankush Chakrabarty(ＭＥＲＬ/MS)" userId="0f2ccd2f-75f1-4951-a525-56d67f19b11a" providerId="ADAL" clId="{AFE61E20-1D0D-8E4D-A974-705AF2938901}" dt="2023-06-01T23:08:41.910" v="2953" actId="20577"/>
          <ac:spMkLst>
            <pc:docMk/>
            <pc:sldMk cId="1225352027" sldId="764"/>
            <ac:spMk id="2" creationId="{2E731BAE-C759-5F1E-7FFE-0063586E4A63}"/>
          </ac:spMkLst>
        </pc:spChg>
        <pc:spChg chg="add del mod">
          <ac:chgData name="Ankush Chakrabarty/Ankush Chakrabarty(ＭＥＲＬ/MS)" userId="0f2ccd2f-75f1-4951-a525-56d67f19b11a" providerId="ADAL" clId="{AFE61E20-1D0D-8E4D-A974-705AF2938901}" dt="2023-06-01T23:20:13.592" v="2975"/>
          <ac:spMkLst>
            <pc:docMk/>
            <pc:sldMk cId="1225352027" sldId="764"/>
            <ac:spMk id="10" creationId="{D100044E-D450-6B9B-C09B-1F544D898879}"/>
          </ac:spMkLst>
        </pc:spChg>
        <pc:graphicFrameChg chg="add del mod">
          <ac:chgData name="Ankush Chakrabarty/Ankush Chakrabarty(ＭＥＲＬ/MS)" userId="0f2ccd2f-75f1-4951-a525-56d67f19b11a" providerId="ADAL" clId="{AFE61E20-1D0D-8E4D-A974-705AF2938901}" dt="2023-05-30T23:18:49.951" v="715" actId="12084"/>
          <ac:graphicFrameMkLst>
            <pc:docMk/>
            <pc:sldMk cId="1225352027" sldId="764"/>
            <ac:graphicFrameMk id="3" creationId="{376196DA-33C7-7873-A41D-2B7DB0039408}"/>
          </ac:graphicFrameMkLst>
        </pc:graphicFrameChg>
      </pc:sldChg>
      <pc:sldChg chg="modSp add mod">
        <pc:chgData name="Ankush Chakrabarty/Ankush Chakrabarty(ＭＥＲＬ/MS)" userId="0f2ccd2f-75f1-4951-a525-56d67f19b11a" providerId="ADAL" clId="{AFE61E20-1D0D-8E4D-A974-705AF2938901}" dt="2023-06-01T16:55:30.047" v="1095" actId="14100"/>
        <pc:sldMkLst>
          <pc:docMk/>
          <pc:sldMk cId="2631485667" sldId="765"/>
        </pc:sldMkLst>
        <pc:spChg chg="mod">
          <ac:chgData name="Ankush Chakrabarty/Ankush Chakrabarty(ＭＥＲＬ/MS)" userId="0f2ccd2f-75f1-4951-a525-56d67f19b11a" providerId="ADAL" clId="{AFE61E20-1D0D-8E4D-A974-705AF2938901}" dt="2023-05-29T17:42:05.182" v="63" actId="1036"/>
          <ac:spMkLst>
            <pc:docMk/>
            <pc:sldMk cId="2631485667" sldId="765"/>
            <ac:spMk id="2" creationId="{2E731BAE-C759-5F1E-7FFE-0063586E4A63}"/>
          </ac:spMkLst>
        </pc:spChg>
        <pc:spChg chg="mod">
          <ac:chgData name="Ankush Chakrabarty/Ankush Chakrabarty(ＭＥＲＬ/MS)" userId="0f2ccd2f-75f1-4951-a525-56d67f19b11a" providerId="ADAL" clId="{AFE61E20-1D0D-8E4D-A974-705AF2938901}" dt="2023-06-01T16:55:30.047" v="1095" actId="14100"/>
          <ac:spMkLst>
            <pc:docMk/>
            <pc:sldMk cId="2631485667" sldId="765"/>
            <ac:spMk id="10" creationId="{D100044E-D450-6B9B-C09B-1F544D898879}"/>
          </ac:spMkLst>
        </pc:spChg>
      </pc:sldChg>
      <pc:sldChg chg="new del">
        <pc:chgData name="Ankush Chakrabarty/Ankush Chakrabarty(ＭＥＲＬ/MS)" userId="0f2ccd2f-75f1-4951-a525-56d67f19b11a" providerId="ADAL" clId="{AFE61E20-1D0D-8E4D-A974-705AF2938901}" dt="2023-05-29T17:40:53.322" v="37" actId="680"/>
        <pc:sldMkLst>
          <pc:docMk/>
          <pc:sldMk cId="3290643192" sldId="7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11BA2-EB0C-2849-9B2D-C86FD523A584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77B48-25EC-AA41-8BCD-8255BD5FF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12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77048-5F93-4661-86BA-04B9A30E3A4A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75A12-08D4-4BC8-941C-A1E4621CE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10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78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459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529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528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181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Image result for mit logo"/>
          <p:cNvSpPr>
            <a:spLocks noChangeAspect="1" noChangeArrowheads="1"/>
          </p:cNvSpPr>
          <p:nvPr userDrawn="1"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AutoShape 4" descr="Image result for mit logo"/>
          <p:cNvSpPr>
            <a:spLocks noChangeAspect="1" noChangeArrowheads="1"/>
          </p:cNvSpPr>
          <p:nvPr userDrawn="1"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9" name="AutoShape 6" descr="Image result for mit logo"/>
          <p:cNvSpPr>
            <a:spLocks noChangeAspect="1" noChangeArrowheads="1"/>
          </p:cNvSpPr>
          <p:nvPr userDrawn="1"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985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6658984-7AD8-4261-BAD2-9F4D10964D4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EF13D91-06F5-4E06-89F1-B9AEF98F51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545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856" y="615999"/>
            <a:ext cx="11294288" cy="255532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856" y="3199685"/>
            <a:ext cx="11294288" cy="5263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6491" y="530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3A3726-4894-2E4B-8B8B-667D8FDA84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856" y="4874140"/>
            <a:ext cx="11294288" cy="450239"/>
          </a:xfrm>
        </p:spPr>
        <p:txBody>
          <a:bodyPr anchor="ctr">
            <a:normAutofit/>
          </a:bodyPr>
          <a:lstStyle>
            <a:lvl1pPr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E2D65BB-FD57-BD49-8BE7-2F9B5A428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8856" y="3852252"/>
            <a:ext cx="11294288" cy="668337"/>
          </a:xfrm>
        </p:spPr>
        <p:txBody>
          <a:bodyPr anchor="ctr">
            <a:noAutofit/>
          </a:bodyPr>
          <a:lstStyle>
            <a:lvl1pPr marL="122237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75" y="6041258"/>
            <a:ext cx="2722017" cy="7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76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10" y="351080"/>
            <a:ext cx="11547835" cy="4708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11" y="945116"/>
            <a:ext cx="11547836" cy="5293899"/>
          </a:xfrm>
          <a:prstGeom prst="rect">
            <a:avLst/>
          </a:prstGeom>
        </p:spPr>
        <p:txBody>
          <a:bodyPr/>
          <a:lstStyle>
            <a:lvl1pPr marL="238125" indent="-238125">
              <a:spcBef>
                <a:spcPts val="1200"/>
              </a:spcBef>
              <a:spcAft>
                <a:spcPts val="0"/>
              </a:spcAft>
              <a:tabLst/>
              <a:defRPr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77813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62013" indent="-238125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238125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487488" indent="-238125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A0B5C-7DC3-8946-BFC9-40198B71597C}"/>
              </a:ext>
            </a:extLst>
          </p:cNvPr>
          <p:cNvSpPr txBox="1"/>
          <p:nvPr userDrawn="1"/>
        </p:nvSpPr>
        <p:spPr>
          <a:xfrm>
            <a:off x="11610118" y="6555466"/>
            <a:ext cx="571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A4A5E7C-4C70-4F4F-B3E5-8501094B0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49516"/>
            <a:ext cx="11231217" cy="508484"/>
          </a:xfrm>
        </p:spPr>
        <p:txBody>
          <a:bodyPr bIns="91440" anchor="b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12)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49449" y="6390706"/>
            <a:ext cx="255373" cy="205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6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108"/>
            <a:ext cx="12192000" cy="914400"/>
          </a:xfrm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8984"/>
            <a:ext cx="11582400" cy="4889416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1pPr>
            <a:lvl2pPr marL="684213" indent="-227013">
              <a:defRPr b="0">
                <a:solidFill>
                  <a:schemeClr val="tx1"/>
                </a:solidFill>
                <a:latin typeface="Avenir Next LT Pro" panose="020B0504020202020204" pitchFamily="34" charset="77"/>
                <a:cs typeface="Arial" panose="020B0604020202020204" pitchFamily="34" charset="0"/>
              </a:defRPr>
            </a:lvl2pPr>
            <a:lvl3pPr>
              <a:defRPr>
                <a:latin typeface="Avenir Next LT Pro" panose="020B0504020202020204" pitchFamily="34" charset="77"/>
                <a:cs typeface="Arial" panose="020B0604020202020204" pitchFamily="34" charset="0"/>
              </a:defRPr>
            </a:lvl3pPr>
            <a:lvl4pPr>
              <a:defRPr>
                <a:latin typeface="Avenir Next LT Pro" panose="020B0504020202020204" pitchFamily="34" charset="77"/>
                <a:cs typeface="Arial" panose="020B0604020202020204" pitchFamily="34" charset="0"/>
              </a:defRPr>
            </a:lvl4pPr>
            <a:lvl5pPr>
              <a:defRPr>
                <a:latin typeface="Avenir Next LT Pro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14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3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7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264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9F261E8-954F-4CCF-9099-B0101A78020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5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4D09E3-5087-4249-AE68-56F35EC266E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0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60DD30D-6250-408C-BC8D-B701A52FDBD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0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005AB91-8CAE-4680-9742-CAE48FB28A0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54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45600" y="649287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7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b="1" kern="1200">
          <a:solidFill>
            <a:srgbClr val="00008E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300" b="1" kern="1200">
          <a:solidFill>
            <a:srgbClr val="006600"/>
          </a:solidFill>
          <a:latin typeface="+mn-lt"/>
          <a:ea typeface="+mn-ea"/>
          <a:cs typeface="+mn-cs"/>
        </a:defRPr>
      </a:lvl2pPr>
      <a:lvl3pPr marL="1092200" indent="-1778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59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778000" indent="-1778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09600" y="52595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8079"/>
            <a:ext cx="109728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B2F46-7320-EE4A-A2D2-BA1A84192483}"/>
              </a:ext>
            </a:extLst>
          </p:cNvPr>
          <p:cNvSpPr txBox="1"/>
          <p:nvPr userDrawn="1"/>
        </p:nvSpPr>
        <p:spPr>
          <a:xfrm>
            <a:off x="11297077" y="6349516"/>
            <a:ext cx="5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823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 spc="-50">
          <a:solidFill>
            <a:schemeClr val="tx1"/>
          </a:solidFill>
          <a:latin typeface="+mj-lt"/>
          <a:ea typeface="+mj-ea"/>
          <a:cs typeface="FreightSans Pro Medium" pitchFamily="50" charset="0"/>
        </a:defRPr>
      </a:lvl1pPr>
    </p:titleStyle>
    <p:bodyStyle>
      <a:lvl1pPr marL="460375" indent="-338138" algn="l" defTabSz="457200" rtl="0" eaLnBrk="1" latinLnBrk="0" hangingPunct="1">
        <a:spcBef>
          <a:spcPct val="20000"/>
        </a:spcBef>
        <a:buFont typeface="Arial"/>
        <a:buChar char="•"/>
        <a:tabLst/>
        <a:defRPr sz="2200" kern="1200">
          <a:solidFill>
            <a:srgbClr val="000000"/>
          </a:solidFill>
          <a:latin typeface="+mn-lt"/>
          <a:ea typeface="+mn-ea"/>
          <a:cs typeface="FreightSans Pro Book" pitchFamily="50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+mn-lt"/>
          <a:ea typeface="+mn-ea"/>
          <a:cs typeface="FreightSans Pro Book" pitchFamily="50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000000"/>
          </a:solidFill>
          <a:latin typeface="+mn-lt"/>
          <a:ea typeface="+mn-ea"/>
          <a:cs typeface="FreightSans Pro Book" pitchFamily="50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000000"/>
          </a:solidFill>
          <a:latin typeface="+mn-lt"/>
          <a:ea typeface="+mn-ea"/>
          <a:cs typeface="FreightSans Pro Book" pitchFamily="50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000000"/>
          </a:solidFill>
          <a:latin typeface="+mn-lt"/>
          <a:ea typeface="+mn-ea"/>
          <a:cs typeface="FreightSans Pro Book" pitchFamily="50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587B-8776-E2FF-8149-FE4C50C69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</a:rPr>
              <a:t>Physics-Informed Digital Twins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20CE0-2845-8CD0-782A-2BBCA1E6D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7343"/>
            <a:ext cx="11582400" cy="5944457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</a:rPr>
              <a:t>Digital twins becoming widely available across many different domains</a:t>
            </a:r>
          </a:p>
          <a:p>
            <a:pPr lvl="1"/>
            <a:r>
              <a:rPr lang="en-US" sz="1800" i="1" dirty="0" err="1">
                <a:latin typeface="Arial" panose="020B0604020202020204" pitchFamily="34" charset="0"/>
              </a:rPr>
              <a:t>Defn</a:t>
            </a:r>
            <a:r>
              <a:rPr lang="en-US" sz="1800" i="1" dirty="0">
                <a:latin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</a:rPr>
              <a:t>: Physics-informed modeling toolkits and simulation environments </a:t>
            </a:r>
            <a:r>
              <a:rPr lang="en-US" sz="1800" b="1" dirty="0">
                <a:latin typeface="Arial" panose="020B0604020202020204" pitchFamily="34" charset="0"/>
              </a:rPr>
              <a:t>containing learning modules capable of adapting to operational data </a:t>
            </a:r>
            <a:r>
              <a:rPr lang="en-US" sz="1800" dirty="0">
                <a:latin typeface="Arial" panose="020B0604020202020204" pitchFamily="34" charset="0"/>
              </a:rPr>
              <a:t>to maintain high prediction accuracy over product lifetime</a:t>
            </a:r>
            <a:endParaRPr lang="en-US" sz="1800" b="1" dirty="0">
              <a:latin typeface="Arial" panose="020B0604020202020204" pitchFamily="34" charset="0"/>
            </a:endParaRPr>
          </a:p>
          <a:p>
            <a:pPr lvl="1"/>
            <a:endParaRPr lang="en-US" sz="1800" b="1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</a:rPr>
              <a:t>Provides a </a:t>
            </a:r>
            <a:r>
              <a:rPr lang="en-US" sz="1800" b="1" dirty="0">
                <a:latin typeface="Arial" panose="020B0604020202020204" pitchFamily="34" charset="0"/>
              </a:rPr>
              <a:t>rapid</a:t>
            </a:r>
            <a:r>
              <a:rPr lang="en-US" sz="1800" dirty="0">
                <a:latin typeface="Arial" panose="020B0604020202020204" pitchFamily="34" charset="0"/>
              </a:rPr>
              <a:t>, </a:t>
            </a:r>
            <a:r>
              <a:rPr lang="en-US" sz="1800" b="1" dirty="0">
                <a:latin typeface="Arial" panose="020B0604020202020204" pitchFamily="34" charset="0"/>
              </a:rPr>
              <a:t>scalable</a:t>
            </a:r>
            <a:r>
              <a:rPr lang="en-US" sz="1800" dirty="0">
                <a:latin typeface="Arial" panose="020B0604020202020204" pitchFamily="34" charset="0"/>
              </a:rPr>
              <a:t>, </a:t>
            </a:r>
            <a:r>
              <a:rPr lang="en-US" sz="1800" b="1" dirty="0">
                <a:latin typeface="Arial" panose="020B0604020202020204" pitchFamily="34" charset="0"/>
              </a:rPr>
              <a:t>safe</a:t>
            </a:r>
            <a:r>
              <a:rPr lang="en-US" sz="1800" dirty="0">
                <a:latin typeface="Arial" panose="020B0604020202020204" pitchFamily="34" charset="0"/>
              </a:rPr>
              <a:t>, and </a:t>
            </a:r>
            <a:r>
              <a:rPr lang="en-US" sz="1800" b="1" dirty="0">
                <a:latin typeface="Arial" panose="020B0604020202020204" pitchFamily="34" charset="0"/>
              </a:rPr>
              <a:t>repeatable</a:t>
            </a:r>
            <a:r>
              <a:rPr lang="en-US" sz="1800" dirty="0">
                <a:latin typeface="Arial" panose="020B0604020202020204" pitchFamily="34" charset="0"/>
              </a:rPr>
              <a:t> alternative to field experiments</a:t>
            </a:r>
          </a:p>
          <a:p>
            <a:r>
              <a:rPr lang="en-US" sz="1800" dirty="0">
                <a:latin typeface="Arial" panose="020B0604020202020204" pitchFamily="34" charset="0"/>
              </a:rPr>
              <a:t>May not be entirely transparent</a:t>
            </a:r>
          </a:p>
          <a:p>
            <a:pPr lvl="1"/>
            <a:r>
              <a:rPr lang="en-US" sz="1800" dirty="0">
                <a:latin typeface="Arial" panose="020B0604020202020204" pitchFamily="34" charset="0"/>
              </a:rPr>
              <a:t>(</a:t>
            </a:r>
            <a:r>
              <a:rPr lang="en-US" sz="1800" i="1" dirty="0">
                <a:latin typeface="Arial" panose="020B0604020202020204" pitchFamily="34" charset="0"/>
              </a:rPr>
              <a:t>this part of talk</a:t>
            </a:r>
            <a:r>
              <a:rPr lang="en-US" sz="1800" dirty="0">
                <a:latin typeface="Arial" panose="020B0604020202020204" pitchFamily="34" charset="0"/>
              </a:rPr>
              <a:t>) Critical to design ML methods that can leverage </a:t>
            </a:r>
            <a:r>
              <a:rPr lang="en-US" sz="1800" b="1" dirty="0">
                <a:latin typeface="Arial" panose="020B0604020202020204" pitchFamily="34" charset="0"/>
              </a:rPr>
              <a:t>physics-informed simulation data </a:t>
            </a:r>
            <a:r>
              <a:rPr lang="en-US" sz="1800" dirty="0">
                <a:latin typeface="Arial" panose="020B0604020202020204" pitchFamily="34" charset="0"/>
              </a:rPr>
              <a:t>for: </a:t>
            </a:r>
          </a:p>
          <a:p>
            <a:pPr lvl="2"/>
            <a:r>
              <a:rPr lang="en-US" sz="1800" dirty="0">
                <a:solidFill>
                  <a:srgbClr val="0000FF"/>
                </a:solidFill>
                <a:latin typeface="Arial" panose="020B0604020202020204" pitchFamily="34" charset="0"/>
              </a:rPr>
              <a:t>Controller design and online performance optimization</a:t>
            </a:r>
          </a:p>
          <a:p>
            <a:pPr lvl="2"/>
            <a:r>
              <a:rPr lang="en-US" sz="1800" dirty="0">
                <a:solidFill>
                  <a:srgbClr val="00B050"/>
                </a:solidFill>
                <a:latin typeface="Arial" panose="020B0604020202020204" pitchFamily="34" charset="0"/>
              </a:rPr>
              <a:t>Improving generalization via multi-source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36A6F-1629-1438-E665-0574D3CE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360DA1-2497-124A-13AB-EDACDCFB2E0C}"/>
              </a:ext>
            </a:extLst>
          </p:cNvPr>
          <p:cNvGrpSpPr/>
          <p:nvPr/>
        </p:nvGrpSpPr>
        <p:grpSpPr>
          <a:xfrm>
            <a:off x="2819400" y="1885438"/>
            <a:ext cx="8856540" cy="3087123"/>
            <a:chOff x="838200" y="1905875"/>
            <a:chExt cx="9742194" cy="3395834"/>
          </a:xfrm>
        </p:grpSpPr>
        <p:pic>
          <p:nvPicPr>
            <p:cNvPr id="7" name="Picture 6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9CD6AE82-971E-EE07-7803-D75A0F6BD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31527"/>
              <a:ext cx="6423471" cy="3284316"/>
            </a:xfrm>
            <a:prstGeom prst="rect">
              <a:avLst/>
            </a:prstGeom>
          </p:spPr>
        </p:pic>
        <p:pic>
          <p:nvPicPr>
            <p:cNvPr id="1026" name="Picture 2" descr="Machine Learning Icon. Artificial Intelligence, Smart Machine Logo  Template. Vector Illustration. Stock Illustration - Illustration of  solutions, chip: 204354460">
              <a:extLst>
                <a:ext uri="{FF2B5EF4-FFF2-40B4-BE49-F238E27FC236}">
                  <a16:creationId xmlns:a16="http://schemas.microsoft.com/office/drawing/2014/main" id="{7FD6791D-5EF0-C4E7-864F-710DDB602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877" y="2580426"/>
              <a:ext cx="1986517" cy="198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rved Down Arrow 4">
              <a:extLst>
                <a:ext uri="{FF2B5EF4-FFF2-40B4-BE49-F238E27FC236}">
                  <a16:creationId xmlns:a16="http://schemas.microsoft.com/office/drawing/2014/main" id="{E50B271C-CF0C-CE00-EAFF-95E0BA11DC20}"/>
                </a:ext>
              </a:extLst>
            </p:cNvPr>
            <p:cNvSpPr/>
            <p:nvPr/>
          </p:nvSpPr>
          <p:spPr>
            <a:xfrm>
              <a:off x="7566471" y="1905875"/>
              <a:ext cx="1958529" cy="956028"/>
            </a:xfrm>
            <a:prstGeom prst="curved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Curved Down Arrow 5">
              <a:extLst>
                <a:ext uri="{FF2B5EF4-FFF2-40B4-BE49-F238E27FC236}">
                  <a16:creationId xmlns:a16="http://schemas.microsoft.com/office/drawing/2014/main" id="{D8459903-4975-D6A6-FA39-966B12E83D9A}"/>
                </a:ext>
              </a:extLst>
            </p:cNvPr>
            <p:cNvSpPr/>
            <p:nvPr/>
          </p:nvSpPr>
          <p:spPr>
            <a:xfrm rot="10800000">
              <a:off x="7350571" y="4345681"/>
              <a:ext cx="1958529" cy="956028"/>
            </a:xfrm>
            <a:prstGeom prst="curved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9EE9D-0A81-30B9-3AEC-6C892B62756F}"/>
                </a:ext>
              </a:extLst>
            </p:cNvPr>
            <p:cNvSpPr txBox="1"/>
            <p:nvPr/>
          </p:nvSpPr>
          <p:spPr>
            <a:xfrm>
              <a:off x="8155052" y="2025986"/>
              <a:ext cx="5373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8598AD-B59C-B529-70D3-6F6AE16B0AED}"/>
                </a:ext>
              </a:extLst>
            </p:cNvPr>
            <p:cNvSpPr txBox="1"/>
            <p:nvPr/>
          </p:nvSpPr>
          <p:spPr>
            <a:xfrm>
              <a:off x="7901959" y="4723944"/>
              <a:ext cx="9829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Adaptation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36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0"/>
            <a:ext cx="11547835" cy="685800"/>
          </a:xfrm>
        </p:spPr>
        <p:txBody>
          <a:bodyPr/>
          <a:lstStyle/>
          <a:p>
            <a:r>
              <a:rPr lang="en-US" sz="3200" dirty="0"/>
              <a:t>Challenges for PIML4C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990600"/>
            <a:ext cx="11547835" cy="50756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Quantification of ‘minimal’ = ‘useful’ and ‘useful’ data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Quantification of uncertainty and modeling errors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Quantification of similarity in multi-source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Formal guarantees of safety/stability for closed loop PIML based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Scaling up of verification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122535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76200"/>
            <a:ext cx="11547835" cy="685800"/>
          </a:xfrm>
        </p:spPr>
        <p:txBody>
          <a:bodyPr/>
          <a:lstStyle/>
          <a:p>
            <a:r>
              <a:rPr lang="en-US" sz="3200" dirty="0"/>
              <a:t>Summary &amp; Conclusions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1143000"/>
            <a:ext cx="11547835" cy="4923269"/>
          </a:xfrm>
        </p:spPr>
        <p:txBody>
          <a:bodyPr>
            <a:normAutofit/>
          </a:bodyPr>
          <a:lstStyle/>
          <a:p>
            <a:r>
              <a:rPr lang="en-US" sz="2000" dirty="0"/>
              <a:t>Classically, ML methods do not integrate known physical constraints</a:t>
            </a:r>
          </a:p>
          <a:p>
            <a:endParaRPr lang="en-US" sz="2000" dirty="0"/>
          </a:p>
          <a:p>
            <a:r>
              <a:rPr lang="en-US" sz="2000" dirty="0"/>
              <a:t>PIML methods have emerged to systematically combine data-driven ML with physics-based modeling</a:t>
            </a:r>
          </a:p>
          <a:p>
            <a:endParaRPr lang="en-US" sz="2000" dirty="0"/>
          </a:p>
          <a:p>
            <a:r>
              <a:rPr lang="en-US" sz="2000" dirty="0"/>
              <a:t>PIML methods offer new and exciting opportunities for human-in-the-loop, multi-scale and multi-physics systems</a:t>
            </a:r>
          </a:p>
          <a:p>
            <a:endParaRPr lang="en-US" sz="2000" dirty="0"/>
          </a:p>
          <a:p>
            <a:r>
              <a:rPr lang="en-US" sz="2000" dirty="0"/>
              <a:t>Open challenges remain: </a:t>
            </a:r>
            <a:r>
              <a:rPr lang="en-US" sz="2000" b="1" dirty="0"/>
              <a:t>an exciting time to solve problems in PIML!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148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38C7-EB38-6040-5E80-C3509E18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Calibrating (Tuning) Controllers from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AA0CC-E188-8216-90F0-7F605A89E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6B62CAF-692C-E73F-035C-2216C984A3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500" y="1114508"/>
                <a:ext cx="6896100" cy="5667292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</a:rPr>
                  <a:t>Control algorithms (e.g. MPC) have a few tunable parameters, say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</a:rPr>
                  <a:t>: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Model: unknown parameters, scenario tree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Constraints: backoff values, terminal constraints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Objective: weights in stage cost, horizon, terminal cost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Solvers: tolerance, discretization scheme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References: set-points, path trajectories</a:t>
                </a:r>
              </a:p>
              <a:p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Must define performance index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</a:rPr>
                  <a:t> over closed-loop simulation: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</a:rPr>
                  <a:t> may be nasty (= expensive, no gradients)</a:t>
                </a:r>
              </a:p>
              <a:p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Auto-tuning = global optimization problem,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1800" b="0" dirty="0">
                  <a:latin typeface="Arial" panose="020B0604020202020204" pitchFamily="34" charset="0"/>
                </a:endParaRPr>
              </a:p>
              <a:p>
                <a:endParaRPr lang="en-US" sz="1800" b="1" dirty="0">
                  <a:latin typeface="Arial" panose="020B0604020202020204" pitchFamily="34" charset="0"/>
                </a:endParaRPr>
              </a:p>
              <a:p>
                <a:r>
                  <a:rPr lang="en-US" sz="1800" b="1" dirty="0">
                    <a:latin typeface="Arial" panose="020B0604020202020204" pitchFamily="34" charset="0"/>
                  </a:rPr>
                  <a:t>Bayesian Optimization (BO)</a:t>
                </a:r>
                <a:r>
                  <a:rPr lang="en-US" sz="1800" dirty="0">
                    <a:latin typeface="Arial" panose="020B0604020202020204" pitchFamily="34" charset="0"/>
                  </a:rPr>
                  <a:t> is an effective auto-tuning strategy when working directly with simulation data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6B62CAF-692C-E73F-035C-2216C984A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1114508"/>
                <a:ext cx="6896100" cy="5667292"/>
              </a:xfrm>
              <a:blipFill>
                <a:blip r:embed="rId2"/>
                <a:stretch>
                  <a:fillRect l="-367" t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DA093E-49CA-3493-87A6-BA1B1E23A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249" y="2819400"/>
            <a:ext cx="6423471" cy="26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5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4BE8A939-1C5A-0F6E-80F9-E21F68655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4953000" cy="38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ED9F11-C0B3-F75E-84EC-5784D8DC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Bayesian Optimization (BO)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8732B-710E-43F8-29FD-654A41282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6629400" cy="5346616"/>
              </a:xfrm>
            </p:spPr>
            <p:txBody>
              <a:bodyPr>
                <a:noAutofit/>
              </a:bodyPr>
              <a:lstStyle/>
              <a:p>
                <a:r>
                  <a:rPr lang="en-US" sz="1800" b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BO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does not require any knowledge of structure</a:t>
                </a:r>
                <a:r>
                  <a:rPr lang="en-US" sz="1800" b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and/or gradient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and can tolerate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noisy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observations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Flexible</a:t>
                </a:r>
              </a:p>
              <a:p>
                <a:endParaRPr lang="en-US" sz="1800" b="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r>
                  <a:rPr lang="en-US" sz="1800" b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BO avoids getting “stuck” in local solutions (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global optimization</a:t>
                </a:r>
                <a:r>
                  <a:rPr lang="en-US" sz="1800" b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Can “teleport” throughout design space</a:t>
                </a:r>
              </a:p>
              <a:p>
                <a:endParaRPr lang="en-US" sz="1800" b="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r>
                  <a:rPr lang="en-US" sz="1800" b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BO requires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few evaluations 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and concurrently </a:t>
                </a:r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learns a surrogate model</a:t>
                </a:r>
                <a:r>
                  <a:rPr lang="en-US" sz="18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of the CL performance</a:t>
                </a:r>
              </a:p>
              <a:p>
                <a:pPr lvl="1"/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b="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Check out the paper for a real-world use-case of BO-based safe controller tuning in vapor compression systems!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8732B-710E-43F8-29FD-654A41282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6629400" cy="5346616"/>
              </a:xfrm>
              <a:blipFill>
                <a:blip r:embed="rId3"/>
                <a:stretch>
                  <a:fillRect l="-574" t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FBF2A-B400-8E12-C9E9-4DBDCF05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BO is Extremely Flexible &amp; Can Exploit Structure!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1228840"/>
            <a:ext cx="10498033" cy="483742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Input-dependent noise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Robust optimization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Multi-objective &amp; constraints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233850-3F72-3D1C-1D3E-02B3CD00EB88}"/>
              </a:ext>
            </a:extLst>
          </p:cNvPr>
          <p:cNvSpPr/>
          <p:nvPr/>
        </p:nvSpPr>
        <p:spPr>
          <a:xfrm>
            <a:off x="1137511" y="1751787"/>
            <a:ext cx="53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Kersting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2007; Lazaro-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Gredilla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2011]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3184AF-4FB6-F93C-75AE-72A563A509C5}"/>
              </a:ext>
            </a:extLst>
          </p:cNvPr>
          <p:cNvSpPr/>
          <p:nvPr/>
        </p:nvSpPr>
        <p:spPr>
          <a:xfrm>
            <a:off x="1152099" y="2839344"/>
            <a:ext cx="441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[Paulson et al., 2021;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Kudva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 2022]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CD2DC-149C-13B6-F1B6-B21DD527666D}"/>
              </a:ext>
            </a:extLst>
          </p:cNvPr>
          <p:cNvSpPr/>
          <p:nvPr/>
        </p:nvSpPr>
        <p:spPr>
          <a:xfrm>
            <a:off x="1137511" y="4906059"/>
            <a:ext cx="5720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Makrygiorgos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2022; Lu et al., 2022, Xu et al. 2022]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44EA0-A90D-15FD-A69B-25A9D1A2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088" y="2328728"/>
            <a:ext cx="2460339" cy="41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9A36C-BA9A-5568-C07D-083FF536D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833" y="1336474"/>
            <a:ext cx="2278967" cy="291771"/>
          </a:xfrm>
          <a:prstGeom prst="rect">
            <a:avLst/>
          </a:prstGeom>
        </p:spPr>
      </p:pic>
      <p:pic>
        <p:nvPicPr>
          <p:cNvPr id="1026" name="Picture 2" descr="time series - How can I calibrate my point-by-point variances for Gaussian  process regression? - Cross Validated">
            <a:extLst>
              <a:ext uri="{FF2B5EF4-FFF2-40B4-BE49-F238E27FC236}">
                <a16:creationId xmlns:a16="http://schemas.microsoft.com/office/drawing/2014/main" id="{CC5E3BC1-9299-31F2-0A70-9E61D3CBD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3" r="52893"/>
          <a:stretch/>
        </p:blipFill>
        <p:spPr bwMode="auto">
          <a:xfrm>
            <a:off x="9224772" y="954399"/>
            <a:ext cx="2947185" cy="185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5-02-multifidelity.ipynb - Colaboratory">
            <a:extLst>
              <a:ext uri="{FF2B5EF4-FFF2-40B4-BE49-F238E27FC236}">
                <a16:creationId xmlns:a16="http://schemas.microsoft.com/office/drawing/2014/main" id="{AD8DBAB4-E0C4-71B6-BC04-CE63BFCE5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73" y="2930420"/>
            <a:ext cx="2802396" cy="19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EB5F8C-AB14-8BB2-F2C6-09957C9BA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673" y="4469532"/>
            <a:ext cx="2310510" cy="291771"/>
          </a:xfrm>
          <a:prstGeom prst="rect">
            <a:avLst/>
          </a:prstGeom>
        </p:spPr>
      </p:pic>
      <p:pic>
        <p:nvPicPr>
          <p:cNvPr id="1032" name="Picture 8" descr="Robust Design and Reliability | ESTECO Technology">
            <a:extLst>
              <a:ext uri="{FF2B5EF4-FFF2-40B4-BE49-F238E27FC236}">
                <a16:creationId xmlns:a16="http://schemas.microsoft.com/office/drawing/2014/main" id="{B3B4FD64-FD5F-452C-D344-D9C51551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82" y="2075455"/>
            <a:ext cx="2652593" cy="172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498F64E-95D0-E2F6-8FD3-183D5B9652AD}"/>
              </a:ext>
            </a:extLst>
          </p:cNvPr>
          <p:cNvGrpSpPr/>
          <p:nvPr/>
        </p:nvGrpSpPr>
        <p:grpSpPr>
          <a:xfrm>
            <a:off x="7507446" y="4701775"/>
            <a:ext cx="2517425" cy="1727046"/>
            <a:chOff x="7577598" y="4827244"/>
            <a:chExt cx="2517425" cy="1727046"/>
          </a:xfrm>
        </p:grpSpPr>
        <p:pic>
          <p:nvPicPr>
            <p:cNvPr id="1034" name="Picture 10" descr="Pareto criteria of a multi-objective optimization. | Download Scientific  Diagram">
              <a:extLst>
                <a:ext uri="{FF2B5EF4-FFF2-40B4-BE49-F238E27FC236}">
                  <a16:creationId xmlns:a16="http://schemas.microsoft.com/office/drawing/2014/main" id="{01F62CF5-E43D-9C53-E34A-A8B8AB4ACF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55367" r="10218" b="4075"/>
            <a:stretch/>
          </p:blipFill>
          <p:spPr bwMode="auto">
            <a:xfrm>
              <a:off x="7587308" y="4827244"/>
              <a:ext cx="2507715" cy="1727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00CAF1-9329-0AA5-92F0-709D27BCFD2E}"/>
                </a:ext>
              </a:extLst>
            </p:cNvPr>
            <p:cNvCxnSpPr/>
            <p:nvPr/>
          </p:nvCxnSpPr>
          <p:spPr>
            <a:xfrm>
              <a:off x="7577598" y="6319860"/>
              <a:ext cx="144877" cy="0"/>
            </a:xfrm>
            <a:prstGeom prst="line">
              <a:avLst/>
            </a:prstGeom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1415E0-2714-D452-CB73-D1B9B336E516}"/>
                </a:ext>
              </a:extLst>
            </p:cNvPr>
            <p:cNvCxnSpPr/>
            <p:nvPr/>
          </p:nvCxnSpPr>
          <p:spPr>
            <a:xfrm>
              <a:off x="7669467" y="6106025"/>
              <a:ext cx="0" cy="31985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1015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p Office Building Stock Vectors, Illustrations &amp; Clip Art - iStock |  Office desk, Modern office, Office background">
            <a:extLst>
              <a:ext uri="{FF2B5EF4-FFF2-40B4-BE49-F238E27FC236}">
                <a16:creationId xmlns:a16="http://schemas.microsoft.com/office/drawing/2014/main" id="{AF6857F6-C7A4-F0ED-8620-07D76A65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33" y="5052075"/>
            <a:ext cx="1851493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46DF9-B720-641E-A06F-355F73AB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56777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Simulation Environments Enable Generation of Multi-Source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8B7A-C045-1DB4-0A37-F24B3E8CB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82216"/>
            <a:ext cx="5737036" cy="536618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PI digital twins comprise </a:t>
            </a:r>
            <a:r>
              <a:rPr lang="en-US" sz="2000" b="1" dirty="0">
                <a:latin typeface="Arial" panose="020B0604020202020204" pitchFamily="34" charset="0"/>
              </a:rPr>
              <a:t>parameterized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</a:rPr>
              <a:t>components</a:t>
            </a:r>
            <a:r>
              <a:rPr lang="en-US" sz="2000" dirty="0">
                <a:latin typeface="Arial" panose="020B0604020202020204" pitchFamily="34" charset="0"/>
              </a:rPr>
              <a:t> that can be modified to generate useful data from multiple source systems similar to the target system 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This </a:t>
            </a:r>
            <a:r>
              <a:rPr lang="en-US" sz="2000" b="1" dirty="0">
                <a:latin typeface="Arial" panose="020B0604020202020204" pitchFamily="34" charset="0"/>
              </a:rPr>
              <a:t>multi-source dataset</a:t>
            </a:r>
            <a:r>
              <a:rPr lang="en-US" sz="2000" dirty="0">
                <a:latin typeface="Arial" panose="020B0604020202020204" pitchFamily="34" charset="0"/>
              </a:rPr>
              <a:t>: 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Reduces data requirements from one system by harnessing data from similar systems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Specific ML frameworks are suited to learning from multi-source data: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</a:rPr>
              <a:t>Meta-learning and transfer-learning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1B9CC-A553-17DC-19B5-5056136C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75DE4EAC-5120-6345-D321-30CE942CD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5165" b="56008"/>
          <a:stretch/>
        </p:blipFill>
        <p:spPr bwMode="auto">
          <a:xfrm>
            <a:off x="7066432" y="5447712"/>
            <a:ext cx="1838035" cy="140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BAD50713-3A5E-0FD4-10B6-D9B1793AF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2" t="47408" b="4404"/>
          <a:stretch/>
        </p:blipFill>
        <p:spPr bwMode="auto">
          <a:xfrm>
            <a:off x="6088518" y="3133374"/>
            <a:ext cx="1972476" cy="13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66022F37-5BDD-23D7-D723-F015A73F6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1" r="55165" b="4403"/>
          <a:stretch/>
        </p:blipFill>
        <p:spPr bwMode="auto">
          <a:xfrm>
            <a:off x="9750981" y="3023126"/>
            <a:ext cx="1593809" cy="14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61136594-1EA8-1731-ED56-AC8EE0A42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0" b="55582"/>
          <a:stretch/>
        </p:blipFill>
        <p:spPr bwMode="auto">
          <a:xfrm>
            <a:off x="8043935" y="3279947"/>
            <a:ext cx="1693150" cy="12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1F7029-4307-EB49-2EDE-3FA53BCB43F8}"/>
              </a:ext>
            </a:extLst>
          </p:cNvPr>
          <p:cNvSpPr txBox="1"/>
          <p:nvPr/>
        </p:nvSpPr>
        <p:spPr>
          <a:xfrm>
            <a:off x="11004580" y="278434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E910C-9348-7663-B606-1A91B30380D8}"/>
              </a:ext>
            </a:extLst>
          </p:cNvPr>
          <p:cNvSpPr txBox="1"/>
          <p:nvPr/>
        </p:nvSpPr>
        <p:spPr>
          <a:xfrm>
            <a:off x="10220907" y="5717029"/>
            <a:ext cx="1025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</a:p>
        </p:txBody>
      </p:sp>
      <p:pic>
        <p:nvPicPr>
          <p:cNvPr id="1026" name="Picture 2" descr="BuildingSystems">
            <a:extLst>
              <a:ext uri="{FF2B5EF4-FFF2-40B4-BE49-F238E27FC236}">
                <a16:creationId xmlns:a16="http://schemas.microsoft.com/office/drawing/2014/main" id="{891C57DC-6278-EB02-7849-2D8373F29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994" y="712574"/>
            <a:ext cx="1896029" cy="149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1D7EECAE-E789-54BC-5129-3116760BEADE}"/>
              </a:ext>
            </a:extLst>
          </p:cNvPr>
          <p:cNvSpPr/>
          <p:nvPr/>
        </p:nvSpPr>
        <p:spPr>
          <a:xfrm rot="18900000" flipH="1">
            <a:off x="9905510" y="2353492"/>
            <a:ext cx="521888" cy="84807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DF160CC-C65D-8E49-F2BC-3A2B3C495035}"/>
              </a:ext>
            </a:extLst>
          </p:cNvPr>
          <p:cNvSpPr/>
          <p:nvPr/>
        </p:nvSpPr>
        <p:spPr>
          <a:xfrm flipH="1">
            <a:off x="8713135" y="2407110"/>
            <a:ext cx="521888" cy="84807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520249C-0342-0A30-5C93-FF2AEAA04D7B}"/>
              </a:ext>
            </a:extLst>
          </p:cNvPr>
          <p:cNvSpPr/>
          <p:nvPr/>
        </p:nvSpPr>
        <p:spPr>
          <a:xfrm rot="2700000" flipH="1">
            <a:off x="7520760" y="2319016"/>
            <a:ext cx="521888" cy="84807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B30D4-CC5A-1B79-BC9A-E70782D9C346}"/>
              </a:ext>
            </a:extLst>
          </p:cNvPr>
          <p:cNvSpPr txBox="1"/>
          <p:nvPr/>
        </p:nvSpPr>
        <p:spPr>
          <a:xfrm>
            <a:off x="10083946" y="882216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Simulator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0C3DC33-8BFF-E18B-FD06-A367180D7484}"/>
              </a:ext>
            </a:extLst>
          </p:cNvPr>
          <p:cNvSpPr/>
          <p:nvPr/>
        </p:nvSpPr>
        <p:spPr>
          <a:xfrm rot="18900000" flipH="1">
            <a:off x="7520760" y="4496842"/>
            <a:ext cx="521888" cy="84807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7C8B6FFB-C1AD-D36A-7316-E8C50AF364C0}"/>
              </a:ext>
            </a:extLst>
          </p:cNvPr>
          <p:cNvSpPr/>
          <p:nvPr/>
        </p:nvSpPr>
        <p:spPr>
          <a:xfrm flipH="1">
            <a:off x="8713135" y="4531038"/>
            <a:ext cx="521888" cy="84807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BB1CCAF9-9CAC-3B99-C4EF-96FDC5DD8EAB}"/>
              </a:ext>
            </a:extLst>
          </p:cNvPr>
          <p:cNvSpPr/>
          <p:nvPr/>
        </p:nvSpPr>
        <p:spPr>
          <a:xfrm rot="2700000" flipH="1">
            <a:off x="9905510" y="4527678"/>
            <a:ext cx="521888" cy="84807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6DF9-B720-641E-A06F-355F73AB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56777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Meta-Learning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1B9CC-A553-17DC-19B5-5056136C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6A2E316-865E-38F3-0A23-C23B767CE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11658600" cy="560442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Classical meta-learners rely on 2 training loops: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</a:rPr>
              <a:t>feature re-use loop</a:t>
            </a:r>
            <a:r>
              <a:rPr lang="en-US" sz="2000" dirty="0">
                <a:latin typeface="Arial" panose="020B0604020202020204" pitchFamily="34" charset="0"/>
              </a:rPr>
              <a:t> for learning features useful over all source data i.e., 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</a:rPr>
              <a:t>task-independent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rapid adaptation loop</a:t>
            </a:r>
            <a:r>
              <a:rPr lang="en-US" sz="2000" dirty="0">
                <a:latin typeface="Arial" panose="020B0604020202020204" pitchFamily="34" charset="0"/>
              </a:rPr>
              <a:t> for network to perform well on single task i.e.,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task-specific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The </a:t>
            </a:r>
            <a:r>
              <a:rPr lang="en-US" sz="2000" b="1" dirty="0">
                <a:latin typeface="Arial" panose="020B0604020202020204" pitchFamily="34" charset="0"/>
              </a:rPr>
              <a:t>adaptation is “baked in”</a:t>
            </a:r>
            <a:r>
              <a:rPr lang="en-US" sz="2000" dirty="0">
                <a:latin typeface="Arial" panose="020B0604020202020204" pitchFamily="34" charset="0"/>
              </a:rPr>
              <a:t> to the training procedure: this will be exploited at inference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5FD31B-075A-2604-7CC0-CCC935B7CEE2}"/>
              </a:ext>
            </a:extLst>
          </p:cNvPr>
          <p:cNvSpPr/>
          <p:nvPr/>
        </p:nvSpPr>
        <p:spPr>
          <a:xfrm>
            <a:off x="7580847" y="2612183"/>
            <a:ext cx="3646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2017; Raghu et al., 2019]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5736D5-FF83-D3F2-37C8-9E7F08B4E1B3}"/>
              </a:ext>
            </a:extLst>
          </p:cNvPr>
          <p:cNvGrpSpPr/>
          <p:nvPr/>
        </p:nvGrpSpPr>
        <p:grpSpPr>
          <a:xfrm>
            <a:off x="464179" y="2667000"/>
            <a:ext cx="11339841" cy="3703899"/>
            <a:chOff x="660432" y="1975071"/>
            <a:chExt cx="11339841" cy="370389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3DAFEA13-5AC7-383A-CCB2-BE4694D7FFFA}"/>
                </a:ext>
              </a:extLst>
            </p:cNvPr>
            <p:cNvSpPr/>
            <p:nvPr/>
          </p:nvSpPr>
          <p:spPr>
            <a:xfrm>
              <a:off x="660432" y="1975071"/>
              <a:ext cx="7233610" cy="3703899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Optima" panose="02000503060000020004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9E9A1-D3F5-83C8-3B49-1C9F2ED846DF}"/>
                </a:ext>
              </a:extLst>
            </p:cNvPr>
            <p:cNvSpPr txBox="1"/>
            <p:nvPr/>
          </p:nvSpPr>
          <p:spPr>
            <a:xfrm>
              <a:off x="5832953" y="5330106"/>
              <a:ext cx="1665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Re-use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BDD3B50-03E8-C782-15B1-7B7DEAEC159C}"/>
                </a:ext>
              </a:extLst>
            </p:cNvPr>
            <p:cNvSpPr/>
            <p:nvPr/>
          </p:nvSpPr>
          <p:spPr>
            <a:xfrm>
              <a:off x="1338817" y="2420818"/>
              <a:ext cx="3465351" cy="3097445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Optima" panose="02000503060000020004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4863B8-9406-901B-13AE-C635CEB31D62}"/>
                </a:ext>
              </a:extLst>
            </p:cNvPr>
            <p:cNvSpPr txBox="1"/>
            <p:nvPr/>
          </p:nvSpPr>
          <p:spPr>
            <a:xfrm>
              <a:off x="1146855" y="2036597"/>
              <a:ext cx="1874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Adaptation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26685582-FFF4-6CCF-FCF7-FCF5508DA2E3}"/>
                </a:ext>
              </a:extLst>
            </p:cNvPr>
            <p:cNvCxnSpPr>
              <a:cxnSpLocks/>
              <a:stCxn id="33" idx="3"/>
              <a:endCxn id="33" idx="1"/>
            </p:cNvCxnSpPr>
            <p:nvPr/>
          </p:nvCxnSpPr>
          <p:spPr>
            <a:xfrm flipH="1">
              <a:off x="2499618" y="3827020"/>
              <a:ext cx="1688284" cy="12700"/>
            </a:xfrm>
            <a:prstGeom prst="bentConnector5">
              <a:avLst>
                <a:gd name="adj1" fmla="val -13540"/>
                <a:gd name="adj2" fmla="val 10030402"/>
                <a:gd name="adj3" fmla="val 113540"/>
              </a:avLst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29EA4FA4-D77E-E31B-B9CE-EE29474FC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2499618" y="3510422"/>
              <a:ext cx="1688284" cy="63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24909C-8490-76B7-5A93-99AB0BFB470F}"/>
                </a:ext>
              </a:extLst>
            </p:cNvPr>
            <p:cNvSpPr txBox="1"/>
            <p:nvPr/>
          </p:nvSpPr>
          <p:spPr>
            <a:xfrm>
              <a:off x="683439" y="3857798"/>
              <a:ext cx="637610" cy="33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CB827B6-915B-EE1A-3E93-0FFB63164B38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68" y="3827019"/>
              <a:ext cx="567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30A697-677E-D906-632B-8B403674E14B}"/>
                </a:ext>
              </a:extLst>
            </p:cNvPr>
            <p:cNvCxnSpPr>
              <a:cxnSpLocks/>
            </p:cNvCxnSpPr>
            <p:nvPr/>
          </p:nvCxnSpPr>
          <p:spPr>
            <a:xfrm>
              <a:off x="4585767" y="3827019"/>
              <a:ext cx="524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5D9E49-8E8D-4906-5F45-D7F17CFA4724}"/>
                </a:ext>
              </a:extLst>
            </p:cNvPr>
            <p:cNvSpPr txBox="1"/>
            <p:nvPr/>
          </p:nvSpPr>
          <p:spPr>
            <a:xfrm>
              <a:off x="2182138" y="5100545"/>
              <a:ext cx="2276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gradient step</a:t>
              </a:r>
            </a:p>
          </p:txBody>
        </p:sp>
        <p:pic>
          <p:nvPicPr>
            <p:cNvPr id="38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8458E36C-8C19-F89D-D055-7D84605004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5180528" y="3545553"/>
              <a:ext cx="1534804" cy="575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66A8AEB1-FE84-169C-B1CC-B95F7AF9E5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2499618" y="4174395"/>
              <a:ext cx="1688284" cy="63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D5EDF7A9-451C-0C22-90B8-F796AF7C7E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2499618" y="2761987"/>
              <a:ext cx="1688284" cy="63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DC0409B2-0516-F0F2-AA26-9701E94083FE}"/>
                </a:ext>
              </a:extLst>
            </p:cNvPr>
            <p:cNvCxnSpPr>
              <a:cxnSpLocks/>
              <a:stCxn id="39" idx="3"/>
              <a:endCxn id="33" idx="1"/>
            </p:cNvCxnSpPr>
            <p:nvPr/>
          </p:nvCxnSpPr>
          <p:spPr>
            <a:xfrm flipH="1" flipV="1">
              <a:off x="2499618" y="3827020"/>
              <a:ext cx="1688284" cy="663973"/>
            </a:xfrm>
            <a:prstGeom prst="bentConnector5">
              <a:avLst>
                <a:gd name="adj1" fmla="val -13540"/>
                <a:gd name="adj2" fmla="val -92020"/>
                <a:gd name="adj3" fmla="val 113540"/>
              </a:avLst>
            </a:prstGeom>
            <a:ln>
              <a:prstDash val="sysDash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92647CB5-5222-6417-C8B9-E86781B248D9}"/>
                </a:ext>
              </a:extLst>
            </p:cNvPr>
            <p:cNvCxnSpPr>
              <a:cxnSpLocks/>
              <a:stCxn id="40" idx="3"/>
              <a:endCxn id="33" idx="1"/>
            </p:cNvCxnSpPr>
            <p:nvPr/>
          </p:nvCxnSpPr>
          <p:spPr>
            <a:xfrm flipH="1">
              <a:off x="2499618" y="3078585"/>
              <a:ext cx="1688284" cy="748435"/>
            </a:xfrm>
            <a:prstGeom prst="bentConnector5">
              <a:avLst>
                <a:gd name="adj1" fmla="val -13540"/>
                <a:gd name="adj2" fmla="val -54994"/>
                <a:gd name="adj3" fmla="val 113540"/>
              </a:avLst>
            </a:prstGeom>
            <a:ln>
              <a:prstDash val="sysDash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066B15-64F5-2F74-CCCF-CF13A3065996}"/>
                    </a:ext>
                  </a:extLst>
                </p:cNvPr>
                <p:cNvSpPr txBox="1"/>
                <p:nvPr/>
              </p:nvSpPr>
              <p:spPr>
                <a:xfrm>
                  <a:off x="3742112" y="4722718"/>
                  <a:ext cx="6190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066B15-64F5-2F74-CCCF-CF13A3065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112" y="4722718"/>
                  <a:ext cx="61908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96E4184-5514-3E49-2FAB-A225D5BAF5E9}"/>
                    </a:ext>
                  </a:extLst>
                </p:cNvPr>
                <p:cNvSpPr txBox="1"/>
                <p:nvPr/>
              </p:nvSpPr>
              <p:spPr>
                <a:xfrm>
                  <a:off x="3742112" y="3876259"/>
                  <a:ext cx="6190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96E4184-5514-3E49-2FAB-A225D5BAF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112" y="3876259"/>
                  <a:ext cx="61908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6A5733B-A504-D4C5-AF84-F5CA3CD79FF5}"/>
                    </a:ext>
                  </a:extLst>
                </p:cNvPr>
                <p:cNvSpPr txBox="1"/>
                <p:nvPr/>
              </p:nvSpPr>
              <p:spPr>
                <a:xfrm>
                  <a:off x="3742112" y="2655359"/>
                  <a:ext cx="6190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6A5733B-A504-D4C5-AF84-F5CA3CD79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112" y="2655359"/>
                  <a:ext cx="61908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2066">
              <a:extLst>
                <a:ext uri="{FF2B5EF4-FFF2-40B4-BE49-F238E27FC236}">
                  <a16:creationId xmlns:a16="http://schemas.microsoft.com/office/drawing/2014/main" id="{1C9FA4AA-4D03-0250-DBE7-199AB36E3798}"/>
                </a:ext>
              </a:extLst>
            </p:cNvPr>
            <p:cNvCxnSpPr>
              <a:cxnSpLocks/>
              <a:stCxn id="38" idx="3"/>
              <a:endCxn id="30" idx="0"/>
            </p:cNvCxnSpPr>
            <p:nvPr/>
          </p:nvCxnSpPr>
          <p:spPr>
            <a:xfrm flipH="1" flipV="1">
              <a:off x="3071493" y="2420818"/>
              <a:ext cx="3643839" cy="1412552"/>
            </a:xfrm>
            <a:prstGeom prst="bentConnector4">
              <a:avLst>
                <a:gd name="adj1" fmla="val -6274"/>
                <a:gd name="adj2" fmla="val 11618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E1F2C6-3645-B88E-E963-5E55A21BC761}"/>
                </a:ext>
              </a:extLst>
            </p:cNvPr>
            <p:cNvSpPr txBox="1"/>
            <p:nvPr/>
          </p:nvSpPr>
          <p:spPr>
            <a:xfrm>
              <a:off x="4916403" y="2214491"/>
              <a:ext cx="2276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gradient step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3BFA49E-5691-B455-774A-1BDDA7CDC294}"/>
                    </a:ext>
                  </a:extLst>
                </p:cNvPr>
                <p:cNvSpPr txBox="1"/>
                <p:nvPr/>
              </p:nvSpPr>
              <p:spPr>
                <a:xfrm>
                  <a:off x="6901057" y="3248493"/>
                  <a:ext cx="8479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3BFA49E-5691-B455-774A-1BDDA7CDC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057" y="3248493"/>
                  <a:ext cx="84792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6C7845-7214-D044-CAEA-FEA2697CE7DD}"/>
                </a:ext>
              </a:extLst>
            </p:cNvPr>
            <p:cNvSpPr txBox="1"/>
            <p:nvPr/>
          </p:nvSpPr>
          <p:spPr>
            <a:xfrm>
              <a:off x="10305127" y="2529237"/>
              <a:ext cx="169514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bair.berkeley.edu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4DDDAC1-3D56-52F4-632A-B9F54F71AF48}"/>
                </a:ext>
              </a:extLst>
            </p:cNvPr>
            <p:cNvGrpSpPr/>
            <p:nvPr/>
          </p:nvGrpSpPr>
          <p:grpSpPr>
            <a:xfrm>
              <a:off x="8367295" y="2800702"/>
              <a:ext cx="3332016" cy="1986517"/>
              <a:chOff x="8740909" y="2564343"/>
              <a:chExt cx="3332016" cy="1986517"/>
            </a:xfrm>
          </p:grpSpPr>
          <p:pic>
            <p:nvPicPr>
              <p:cNvPr id="51" name="Picture 8" descr="Learning to Learn – The Berkeley Artificial Intelligence Research Blog">
                <a:extLst>
                  <a:ext uri="{FF2B5EF4-FFF2-40B4-BE49-F238E27FC236}">
                    <a16:creationId xmlns:a16="http://schemas.microsoft.com/office/drawing/2014/main" id="{0C974E78-514F-B81D-3108-63EAEA83F3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909" y="2564343"/>
                <a:ext cx="3332016" cy="1986517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24BC95-23B3-CFCC-637C-BAAB26C5C5A8}"/>
                  </a:ext>
                </a:extLst>
              </p:cNvPr>
              <p:cNvSpPr txBox="1"/>
              <p:nvPr/>
            </p:nvSpPr>
            <p:spPr>
              <a:xfrm>
                <a:off x="10443378" y="2569135"/>
                <a:ext cx="157538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feature</a:t>
                </a:r>
                <a:r>
                  <a:rPr lang="en-US" sz="1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re-use</a:t>
                </a:r>
                <a:endParaRPr lang="en-US" sz="10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551EC9-25C4-E9F0-42D0-C20E72EC94DD}"/>
                  </a:ext>
                </a:extLst>
              </p:cNvPr>
              <p:cNvSpPr txBox="1"/>
              <p:nvPr/>
            </p:nvSpPr>
            <p:spPr>
              <a:xfrm>
                <a:off x="10457717" y="2757498"/>
                <a:ext cx="157538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rapid adaptation</a:t>
                </a:r>
                <a:endParaRPr lang="en-US" sz="10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37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F1C98-A0E3-5E5C-2361-91F3D1DC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B6E8A3-97DA-D93B-0B7C-13321484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56777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Transfer-Learning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5BD6FF-1314-6FD2-FDBD-D38DC362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838200"/>
            <a:ext cx="4851400" cy="60198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Transfer learning involves two separate single-loop training procedures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1</a:t>
            </a:r>
            <a:r>
              <a:rPr lang="en-US" sz="2000" baseline="30000" dirty="0">
                <a:latin typeface="Arial" panose="020B0604020202020204" pitchFamily="34" charset="0"/>
              </a:rPr>
              <a:t>st</a:t>
            </a:r>
            <a:r>
              <a:rPr lang="en-US" sz="2000" dirty="0">
                <a:latin typeface="Arial" panose="020B0604020202020204" pitchFamily="34" charset="0"/>
              </a:rPr>
              <a:t> training phase: learn task-independent representations 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2</a:t>
            </a:r>
            <a:r>
              <a:rPr lang="en-US" sz="2000" baseline="30000" dirty="0">
                <a:latin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</a:rPr>
              <a:t> training phase: pre-trained network </a:t>
            </a:r>
            <a:r>
              <a:rPr lang="en-US" sz="2000" b="1" dirty="0">
                <a:latin typeface="Arial" panose="020B0604020202020204" pitchFamily="34" charset="0"/>
              </a:rPr>
              <a:t>modified </a:t>
            </a:r>
            <a:r>
              <a:rPr lang="en-US" sz="2000" dirty="0">
                <a:latin typeface="Arial" panose="020B0604020202020204" pitchFamily="34" charset="0"/>
              </a:rPr>
              <a:t>and </a:t>
            </a:r>
            <a:r>
              <a:rPr lang="en-US" sz="2000" b="1" dirty="0">
                <a:latin typeface="Arial" panose="020B0604020202020204" pitchFamily="34" charset="0"/>
              </a:rPr>
              <a:t>fine-tuned</a:t>
            </a:r>
            <a:r>
              <a:rPr lang="en-US" sz="2000" dirty="0">
                <a:latin typeface="Arial" panose="020B0604020202020204" pitchFamily="34" charset="0"/>
              </a:rPr>
              <a:t> for the target task</a:t>
            </a:r>
          </a:p>
          <a:p>
            <a:pPr lvl="1"/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Unlike meta-learning: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Adaptation is made problem-specific by 2nd phase, not baked in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2nd-phase training not necessarily few-shot (offline)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Same network may not be used at training v. inference</a:t>
            </a:r>
          </a:p>
        </p:txBody>
      </p:sp>
      <p:pic>
        <p:nvPicPr>
          <p:cNvPr id="4098" name="Picture 2" descr="The architecture of our transfer learning model.">
            <a:extLst>
              <a:ext uri="{FF2B5EF4-FFF2-40B4-BE49-F238E27FC236}">
                <a16:creationId xmlns:a16="http://schemas.microsoft.com/office/drawing/2014/main" id="{24FA183C-7D11-B10D-E1D7-96F06AF0A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15" y="1600200"/>
            <a:ext cx="6983385" cy="351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6DF018-04CA-95A2-948D-DE0656111699}"/>
              </a:ext>
            </a:extLst>
          </p:cNvPr>
          <p:cNvSpPr/>
          <p:nvPr/>
        </p:nvSpPr>
        <p:spPr>
          <a:xfrm>
            <a:off x="5132415" y="3429000"/>
            <a:ext cx="6957985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0"/>
            <a:ext cx="11547835" cy="685800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Snapshot of Multi-Source Learning for Control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685800"/>
            <a:ext cx="11547835" cy="538046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Meta-learning for model identification: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Meta-GP for MPC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Meta-learned state-space models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Meta-learning for controller and parameter tuning: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Meta-learned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BayesOpt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Meta-learned adaptive control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Transfer-learning for modeling and control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Multi-fidelity auto-tuning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C021B-82BB-AA2D-DF5A-22287AF0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" y="3985495"/>
            <a:ext cx="3183458" cy="1552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DBEEA-35F2-CE2F-2E5E-D80FF322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064" y="3943235"/>
            <a:ext cx="5308654" cy="2678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B9158-2B4E-7A1C-4D6C-37A36780F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09" y="5511116"/>
            <a:ext cx="1899665" cy="1110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E4C55F-EA2F-5274-3999-E575CED3F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996" y="3791930"/>
            <a:ext cx="2704795" cy="29807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45150B-C3B1-BBA2-3585-CF8CEABC7B8D}"/>
              </a:ext>
            </a:extLst>
          </p:cNvPr>
          <p:cNvSpPr/>
          <p:nvPr/>
        </p:nvSpPr>
        <p:spPr>
          <a:xfrm>
            <a:off x="5399575" y="1066800"/>
            <a:ext cx="3646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Arcari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2022]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1BCD89-A635-2ABF-242A-76C5DDF0A7BC}"/>
              </a:ext>
            </a:extLst>
          </p:cNvPr>
          <p:cNvSpPr/>
          <p:nvPr/>
        </p:nvSpPr>
        <p:spPr>
          <a:xfrm>
            <a:off x="5399575" y="1414046"/>
            <a:ext cx="3646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[Chakrabarty et al., 2023]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3F375A-0972-811C-959F-0FCEFA5EF1E1}"/>
              </a:ext>
            </a:extLst>
          </p:cNvPr>
          <p:cNvSpPr/>
          <p:nvPr/>
        </p:nvSpPr>
        <p:spPr>
          <a:xfrm>
            <a:off x="5399575" y="2177814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[Chakrabarty, 2022; Zhan et al., 2022]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B1A8BF-F4D7-3CF1-0C8E-A9B1EF8C5E32}"/>
              </a:ext>
            </a:extLst>
          </p:cNvPr>
          <p:cNvSpPr/>
          <p:nvPr/>
        </p:nvSpPr>
        <p:spPr>
          <a:xfrm>
            <a:off x="5399575" y="2514600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[Richards et al., 2021; Richards et al., 2022]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E93B7-EC4F-DC1A-8736-8CC35AEB90B3}"/>
              </a:ext>
            </a:extLst>
          </p:cNvPr>
          <p:cNvSpPr/>
          <p:nvPr/>
        </p:nvSpPr>
        <p:spPr>
          <a:xfrm>
            <a:off x="5399575" y="2938046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[Chen et al., 2020; Xu et al., 2020]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48698D-78B2-2FAA-F248-FA7A61CA4415}"/>
              </a:ext>
            </a:extLst>
          </p:cNvPr>
          <p:cNvSpPr/>
          <p:nvPr/>
        </p:nvSpPr>
        <p:spPr>
          <a:xfrm>
            <a:off x="5399575" y="3294690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Sorourifar</a:t>
            </a:r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2021]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3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0"/>
            <a:ext cx="11547835" cy="685800"/>
          </a:xfrm>
        </p:spPr>
        <p:txBody>
          <a:bodyPr/>
          <a:lstStyle/>
          <a:p>
            <a:r>
              <a:rPr lang="en-US" sz="3200" dirty="0"/>
              <a:t>Opportunities for PIML4C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914400"/>
            <a:ext cx="11547835" cy="515186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Modeling of human(-in-the-control-loop) behaviors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Automated adaptation via simulation (closing sim2real gap)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Integration of multimodal signals (speech, image/video) into control loops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Interpretable and verifiable control policies via physics injection during learning e.g.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explicit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MPC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Providing safety and performance guarantees – new theoretical tools</a:t>
            </a:r>
          </a:p>
        </p:txBody>
      </p:sp>
    </p:spTree>
    <p:extLst>
      <p:ext uri="{BB962C8B-B14F-4D97-AF65-F5344CB8AC3E}">
        <p14:creationId xmlns:p14="http://schemas.microsoft.com/office/powerpoint/2010/main" val="23442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Berkeley Colors 1">
      <a:dk1>
        <a:srgbClr val="000000"/>
      </a:dk1>
      <a:lt1>
        <a:srgbClr val="FFFFFF"/>
      </a:lt1>
      <a:dk2>
        <a:srgbClr val="003261"/>
      </a:dk2>
      <a:lt2>
        <a:srgbClr val="EEEEEE"/>
      </a:lt2>
      <a:accent1>
        <a:srgbClr val="3B7EA1"/>
      </a:accent1>
      <a:accent2>
        <a:srgbClr val="D9661F"/>
      </a:accent2>
      <a:accent3>
        <a:srgbClr val="DDD5C7"/>
      </a:accent3>
      <a:accent4>
        <a:srgbClr val="FDB515"/>
      </a:accent4>
      <a:accent5>
        <a:srgbClr val="00B0DA"/>
      </a:accent5>
      <a:accent6>
        <a:srgbClr val="859338"/>
      </a:accent6>
      <a:hlink>
        <a:srgbClr val="46535E"/>
      </a:hlink>
      <a:folHlink>
        <a:srgbClr val="EE1F6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sbah_Lab_Template" id="{BAE3CB93-BBD4-E746-845F-20077975C0D6}" vid="{8C56A5D4-9D56-3C4A-B011-D59E4F32EE3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56405</TotalTime>
  <Words>1185</Words>
  <Application>Microsoft Macintosh PowerPoint</Application>
  <PresentationFormat>Widescreen</PresentationFormat>
  <Paragraphs>192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Avenir Next LT Pro</vt:lpstr>
      <vt:lpstr>Calibri</vt:lpstr>
      <vt:lpstr>Cambria Math</vt:lpstr>
      <vt:lpstr>Courier New</vt:lpstr>
      <vt:lpstr>Optima</vt:lpstr>
      <vt:lpstr>Wingdings</vt:lpstr>
      <vt:lpstr>1_Office Theme</vt:lpstr>
      <vt:lpstr>Custom Design</vt:lpstr>
      <vt:lpstr>Physics-Informed Digital Twins</vt:lpstr>
      <vt:lpstr>Calibrating (Tuning) Controllers from Simulations</vt:lpstr>
      <vt:lpstr>Bayesian Optimization (BO)</vt:lpstr>
      <vt:lpstr>BO is Extremely Flexible &amp; Can Exploit Structure!</vt:lpstr>
      <vt:lpstr>Simulation Environments Enable Generation of Multi-Source Data</vt:lpstr>
      <vt:lpstr>Meta-Learning</vt:lpstr>
      <vt:lpstr>Transfer-Learning</vt:lpstr>
      <vt:lpstr>Snapshot of Multi-Source Learning for Control</vt:lpstr>
      <vt:lpstr>Opportunities for PIML4C</vt:lpstr>
      <vt:lpstr>Challenges for PIML4C</vt:lpstr>
      <vt:lpstr>Summary &amp;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User1</dc:creator>
  <cp:lastModifiedBy>Ankush Chakrabarty/Ankush Chakrabarty(ＭＥＲＬ/MS)</cp:lastModifiedBy>
  <cp:revision>2411</cp:revision>
  <cp:lastPrinted>2016-10-30T20:47:40Z</cp:lastPrinted>
  <dcterms:created xsi:type="dcterms:W3CDTF">2006-08-16T00:00:00Z</dcterms:created>
  <dcterms:modified xsi:type="dcterms:W3CDTF">2023-06-02T05:53:34Z</dcterms:modified>
</cp:coreProperties>
</file>